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58" r:id="rId4"/>
  </p:sldMasterIdLst>
  <p:notesMasterIdLst>
    <p:notesMasterId r:id="rId22"/>
  </p:notesMasterIdLst>
  <p:sldIdLst>
    <p:sldId id="273" r:id="rId5"/>
    <p:sldId id="2147375542" r:id="rId6"/>
    <p:sldId id="2147375535" r:id="rId7"/>
    <p:sldId id="289" r:id="rId8"/>
    <p:sldId id="2147375536" r:id="rId9"/>
    <p:sldId id="2147375537" r:id="rId10"/>
    <p:sldId id="2175" r:id="rId11"/>
    <p:sldId id="291" r:id="rId12"/>
    <p:sldId id="332" r:id="rId13"/>
    <p:sldId id="2147375547" r:id="rId14"/>
    <p:sldId id="2147375544" r:id="rId15"/>
    <p:sldId id="315" r:id="rId16"/>
    <p:sldId id="2147375541" r:id="rId17"/>
    <p:sldId id="2147375546" r:id="rId18"/>
    <p:sldId id="2147375545" r:id="rId19"/>
    <p:sldId id="2147375532" r:id="rId20"/>
    <p:sldId id="2789" r:id="rId21"/>
  </p:sldIdLst>
  <p:sldSz cx="9144000" cy="5143500" type="screen16x9"/>
  <p:notesSz cx="6718300" cy="9855200"/>
  <p:embeddedFontLst>
    <p:embeddedFont>
      <p:font typeface="Cambria Math" panose="02040503050406030204" pitchFamily="18" charset="0"/>
      <p:regular r:id="rId23"/>
    </p:embeddedFont>
    <p:embeddedFont>
      <p:font typeface="Outfit"/>
      <p:regular r:id="rId24"/>
      <p:bold r:id="rId25"/>
    </p:embeddedFont>
    <p:embeddedFont>
      <p:font typeface="Outfit Light" panose="020B0604020202020204"/>
      <p:regular r:id="rId26"/>
    </p:embeddedFont>
    <p:embeddedFont>
      <p:font typeface="Outfit Medium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B3407A-D4FE-46D4-8A53-0A915C5729DA}">
          <p14:sldIdLst>
            <p14:sldId id="273"/>
            <p14:sldId id="2147375542"/>
            <p14:sldId id="2147375535"/>
            <p14:sldId id="289"/>
            <p14:sldId id="2147375536"/>
            <p14:sldId id="2147375537"/>
            <p14:sldId id="2175"/>
            <p14:sldId id="291"/>
            <p14:sldId id="332"/>
            <p14:sldId id="2147375547"/>
            <p14:sldId id="2147375544"/>
            <p14:sldId id="315"/>
            <p14:sldId id="2147375541"/>
            <p14:sldId id="2147375546"/>
            <p14:sldId id="2147375545"/>
            <p14:sldId id="2147375532"/>
            <p14:sldId id="2789"/>
          </p14:sldIdLst>
        </p14:section>
        <p14:section name="Appendix" id="{D6AA6BA0-34B5-4ECF-AD52-83E15B7916AD}">
          <p14:sldIdLst/>
        </p14:section>
        <p14:section name="Archive" id="{E3C4CA24-1279-4270-970D-0B8B3E4BAD1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13" userDrawn="1">
          <p15:clr>
            <a:srgbClr val="A4A3A4"/>
          </p15:clr>
        </p15:guide>
        <p15:guide id="3" pos="2880">
          <p15:clr>
            <a:srgbClr val="A4A3A4"/>
          </p15:clr>
        </p15:guide>
        <p15:guide id="4" pos="4717" userDrawn="1">
          <p15:clr>
            <a:srgbClr val="A4A3A4"/>
          </p15:clr>
        </p15:guide>
        <p15:guide id="5" orient="horz" pos="8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04E"/>
    <a:srgbClr val="6100A7"/>
    <a:srgbClr val="FF00FF"/>
    <a:srgbClr val="A5732B"/>
    <a:srgbClr val="CCECFF"/>
    <a:srgbClr val="FBFBFB"/>
    <a:srgbClr val="474747"/>
    <a:srgbClr val="161616"/>
    <a:srgbClr val="939393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A78D1-4488-43DC-B41B-E8027E8B1C2A}" v="184" dt="2024-07-09T06:09:34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7" autoAdjust="0"/>
    <p:restoredTop sz="96436" autoAdjust="0"/>
  </p:normalViewPr>
  <p:slideViewPr>
    <p:cSldViewPr snapToGrid="0">
      <p:cViewPr>
        <p:scale>
          <a:sx n="100" d="100"/>
          <a:sy n="100" d="100"/>
        </p:scale>
        <p:origin x="1164" y="627"/>
      </p:cViewPr>
      <p:guideLst>
        <p:guide orient="horz" pos="713"/>
        <p:guide pos="2880"/>
        <p:guide pos="4717"/>
        <p:guide orient="horz" pos="8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Saraiva" userId="a28bd649536c77c3" providerId="LiveId" clId="{8C8A78D1-4488-43DC-B41B-E8027E8B1C2A}"/>
    <pc:docChg chg="undo custSel addSld delSld modSld sldOrd modSection">
      <pc:chgData name="Andre Saraiva" userId="a28bd649536c77c3" providerId="LiveId" clId="{8C8A78D1-4488-43DC-B41B-E8027E8B1C2A}" dt="2024-07-09T08:54:16.679" v="3150"/>
      <pc:docMkLst>
        <pc:docMk/>
      </pc:docMkLst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58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59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62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64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65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66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68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69"/>
        </pc:sldMkLst>
      </pc:sldChg>
      <pc:sldChg chg="addSp modSp add del mod modClrScheme chgLayout">
        <pc:chgData name="Andre Saraiva" userId="a28bd649536c77c3" providerId="LiveId" clId="{8C8A78D1-4488-43DC-B41B-E8027E8B1C2A}" dt="2024-07-08T04:45:56.547" v="353" actId="47"/>
        <pc:sldMkLst>
          <pc:docMk/>
          <pc:sldMk cId="1638051429" sldId="271"/>
        </pc:sldMkLst>
        <pc:spChg chg="mod ord">
          <ac:chgData name="Andre Saraiva" userId="a28bd649536c77c3" providerId="LiveId" clId="{8C8A78D1-4488-43DC-B41B-E8027E8B1C2A}" dt="2024-07-08T03:35:05.965" v="136" actId="700"/>
          <ac:spMkLst>
            <pc:docMk/>
            <pc:sldMk cId="1638051429" sldId="271"/>
            <ac:spMk id="2" creationId="{E08A9C50-D451-707D-E112-B2D90F94EBFA}"/>
          </ac:spMkLst>
        </pc:spChg>
        <pc:spChg chg="add mod ord">
          <ac:chgData name="Andre Saraiva" userId="a28bd649536c77c3" providerId="LiveId" clId="{8C8A78D1-4488-43DC-B41B-E8027E8B1C2A}" dt="2024-07-08T03:35:05.965" v="136" actId="700"/>
          <ac:spMkLst>
            <pc:docMk/>
            <pc:sldMk cId="1638051429" sldId="271"/>
            <ac:spMk id="3" creationId="{EF07990D-DC75-122B-E7B4-8FA86F47D9B1}"/>
          </ac:spMkLst>
        </pc:spChg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72"/>
        </pc:sldMkLst>
      </pc:sldChg>
      <pc:sldChg chg="modSp mod">
        <pc:chgData name="Andre Saraiva" userId="a28bd649536c77c3" providerId="LiveId" clId="{8C8A78D1-4488-43DC-B41B-E8027E8B1C2A}" dt="2024-07-08T03:21:53.340" v="126" actId="404"/>
        <pc:sldMkLst>
          <pc:docMk/>
          <pc:sldMk cId="1473678805" sldId="273"/>
        </pc:sldMkLst>
        <pc:spChg chg="mod">
          <ac:chgData name="Andre Saraiva" userId="a28bd649536c77c3" providerId="LiveId" clId="{8C8A78D1-4488-43DC-B41B-E8027E8B1C2A}" dt="2024-07-08T03:21:08.784" v="35" actId="20577"/>
          <ac:spMkLst>
            <pc:docMk/>
            <pc:sldMk cId="1473678805" sldId="273"/>
            <ac:spMk id="18" creationId="{01064DAD-3AB9-8FA1-B52D-B4068CFD6105}"/>
          </ac:spMkLst>
        </pc:spChg>
        <pc:spChg chg="mod">
          <ac:chgData name="Andre Saraiva" userId="a28bd649536c77c3" providerId="LiveId" clId="{8C8A78D1-4488-43DC-B41B-E8027E8B1C2A}" dt="2024-07-08T03:21:53.340" v="126" actId="404"/>
          <ac:spMkLst>
            <pc:docMk/>
            <pc:sldMk cId="1473678805" sldId="273"/>
            <ac:spMk id="23" creationId="{5EBE4AC7-5608-D14B-3649-36F2B1A7FF6A}"/>
          </ac:spMkLst>
        </pc:spChg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75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3320832000" sldId="277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845804256" sldId="278"/>
        </pc:sldMkLst>
      </pc:sldChg>
      <pc:sldChg chg="addSp delSp modSp add del mod modClrScheme chgLayout">
        <pc:chgData name="Andre Saraiva" userId="a28bd649536c77c3" providerId="LiveId" clId="{8C8A78D1-4488-43DC-B41B-E8027E8B1C2A}" dt="2024-07-08T04:22:33.087" v="144" actId="47"/>
        <pc:sldMkLst>
          <pc:docMk/>
          <pc:sldMk cId="843838838" sldId="280"/>
        </pc:sldMkLst>
        <pc:spChg chg="mod ord">
          <ac:chgData name="Andre Saraiva" userId="a28bd649536c77c3" providerId="LiveId" clId="{8C8A78D1-4488-43DC-B41B-E8027E8B1C2A}" dt="2024-07-08T03:43:37.722" v="141" actId="20577"/>
          <ac:spMkLst>
            <pc:docMk/>
            <pc:sldMk cId="843838838" sldId="280"/>
            <ac:spMk id="2" creationId="{9A0DC8DB-8EE5-4F88-AD77-82181B01933F}"/>
          </ac:spMkLst>
        </pc:spChg>
        <pc:spChg chg="add del mod ord">
          <ac:chgData name="Andre Saraiva" userId="a28bd649536c77c3" providerId="LiveId" clId="{8C8A78D1-4488-43DC-B41B-E8027E8B1C2A}" dt="2024-07-08T03:31:18.536" v="130" actId="700"/>
          <ac:spMkLst>
            <pc:docMk/>
            <pc:sldMk cId="843838838" sldId="280"/>
            <ac:spMk id="3" creationId="{BC8AD279-5253-97C9-6BB5-671F590F419B}"/>
          </ac:spMkLst>
        </pc:spChg>
        <pc:spChg chg="add del mod ord">
          <ac:chgData name="Andre Saraiva" userId="a28bd649536c77c3" providerId="LiveId" clId="{8C8A78D1-4488-43DC-B41B-E8027E8B1C2A}" dt="2024-07-08T03:31:30.903" v="132" actId="478"/>
          <ac:spMkLst>
            <pc:docMk/>
            <pc:sldMk cId="843838838" sldId="280"/>
            <ac:spMk id="4" creationId="{7EB6BE56-ADD9-A5CC-82AA-F6EEDC7FBA66}"/>
          </ac:spMkLst>
        </pc:spChg>
        <pc:spChg chg="mod">
          <ac:chgData name="Andre Saraiva" userId="a28bd649536c77c3" providerId="LiveId" clId="{8C8A78D1-4488-43DC-B41B-E8027E8B1C2A}" dt="2024-07-08T03:42:39.151" v="139" actId="1076"/>
          <ac:spMkLst>
            <pc:docMk/>
            <pc:sldMk cId="843838838" sldId="280"/>
            <ac:spMk id="9" creationId="{361699B2-8471-49DE-A93A-F250ED78FE05}"/>
          </ac:spMkLst>
        </pc:spChg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2846681525" sldId="282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1599277545" sldId="283"/>
        </pc:sldMkLst>
      </pc:sldChg>
      <pc:sldChg chg="del">
        <pc:chgData name="Andre Saraiva" userId="a28bd649536c77c3" providerId="LiveId" clId="{8C8A78D1-4488-43DC-B41B-E8027E8B1C2A}" dt="2024-07-08T04:47:42.850" v="359" actId="47"/>
        <pc:sldMkLst>
          <pc:docMk/>
          <pc:sldMk cId="3421693823" sldId="284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283060872" sldId="285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1812500546" sldId="286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721452152" sldId="288"/>
        </pc:sldMkLst>
      </pc:sldChg>
      <pc:sldChg chg="addSp delSp modSp add del mod modClrScheme chgLayout">
        <pc:chgData name="Andre Saraiva" userId="a28bd649536c77c3" providerId="LiveId" clId="{8C8A78D1-4488-43DC-B41B-E8027E8B1C2A}" dt="2024-07-08T04:31:53.241" v="166" actId="2696"/>
        <pc:sldMkLst>
          <pc:docMk/>
          <pc:sldMk cId="1157758082" sldId="289"/>
        </pc:sldMkLst>
        <pc:spChg chg="mod ord">
          <ac:chgData name="Andre Saraiva" userId="a28bd649536c77c3" providerId="LiveId" clId="{8C8A78D1-4488-43DC-B41B-E8027E8B1C2A}" dt="2024-07-08T03:31:26.414" v="131" actId="700"/>
          <ac:spMkLst>
            <pc:docMk/>
            <pc:sldMk cId="1157758082" sldId="289"/>
            <ac:spMk id="2" creationId="{9A0DC8DB-8EE5-4F88-AD77-82181B01933F}"/>
          </ac:spMkLst>
        </pc:spChg>
        <pc:spChg chg="add del mod ord">
          <ac:chgData name="Andre Saraiva" userId="a28bd649536c77c3" providerId="LiveId" clId="{8C8A78D1-4488-43DC-B41B-E8027E8B1C2A}" dt="2024-07-08T03:31:18.536" v="130" actId="700"/>
          <ac:spMkLst>
            <pc:docMk/>
            <pc:sldMk cId="1157758082" sldId="289"/>
            <ac:spMk id="3" creationId="{48BAC3AF-EB08-B977-CC90-718D5EE977FC}"/>
          </ac:spMkLst>
        </pc:spChg>
        <pc:spChg chg="add del mod ord">
          <ac:chgData name="Andre Saraiva" userId="a28bd649536c77c3" providerId="LiveId" clId="{8C8A78D1-4488-43DC-B41B-E8027E8B1C2A}" dt="2024-07-08T03:31:54.693" v="134" actId="478"/>
          <ac:spMkLst>
            <pc:docMk/>
            <pc:sldMk cId="1157758082" sldId="289"/>
            <ac:spMk id="4" creationId="{93409B5F-1438-E7E7-04DA-73BD89972E8C}"/>
          </ac:spMkLst>
        </pc:spChg>
      </pc:sldChg>
      <pc:sldChg chg="modSp add mod">
        <pc:chgData name="Andre Saraiva" userId="a28bd649536c77c3" providerId="LiveId" clId="{8C8A78D1-4488-43DC-B41B-E8027E8B1C2A}" dt="2024-07-09T03:35:28.148" v="1977" actId="113"/>
        <pc:sldMkLst>
          <pc:docMk/>
          <pc:sldMk cId="3647992927" sldId="289"/>
        </pc:sldMkLst>
        <pc:spChg chg="mod">
          <ac:chgData name="Andre Saraiva" userId="a28bd649536c77c3" providerId="LiveId" clId="{8C8A78D1-4488-43DC-B41B-E8027E8B1C2A}" dt="2024-07-09T03:35:28.148" v="1977" actId="113"/>
          <ac:spMkLst>
            <pc:docMk/>
            <pc:sldMk cId="3647992927" sldId="289"/>
            <ac:spMk id="2" creationId="{9A0DC8DB-8EE5-4F88-AD77-82181B01933F}"/>
          </ac:spMkLst>
        </pc:spChg>
        <pc:spChg chg="mod">
          <ac:chgData name="Andre Saraiva" userId="a28bd649536c77c3" providerId="LiveId" clId="{8C8A78D1-4488-43DC-B41B-E8027E8B1C2A}" dt="2024-07-08T04:34:47.278" v="186" actId="14100"/>
          <ac:spMkLst>
            <pc:docMk/>
            <pc:sldMk cId="3647992927" sldId="289"/>
            <ac:spMk id="98" creationId="{E10F8ACD-A902-42B9-AA4B-D29FCFB7C584}"/>
          </ac:spMkLst>
        </pc:spChg>
        <pc:grpChg chg="mod">
          <ac:chgData name="Andre Saraiva" userId="a28bd649536c77c3" providerId="LiveId" clId="{8C8A78D1-4488-43DC-B41B-E8027E8B1C2A}" dt="2024-07-08T04:34:57.945" v="187" actId="14100"/>
          <ac:grpSpMkLst>
            <pc:docMk/>
            <pc:sldMk cId="3647992927" sldId="289"/>
            <ac:grpSpMk id="193" creationId="{623978FA-71BB-4B80-A085-08EC8EFA7689}"/>
          </ac:grpSpMkLst>
        </pc:grpChg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77097841" sldId="290"/>
        </pc:sldMkLst>
      </pc:sldChg>
      <pc:sldChg chg="addSp delSp modSp add mod ord modClrScheme chgLayout">
        <pc:chgData name="Andre Saraiva" userId="a28bd649536c77c3" providerId="LiveId" clId="{8C8A78D1-4488-43DC-B41B-E8027E8B1C2A}" dt="2024-07-09T03:44:44.944" v="2252" actId="404"/>
        <pc:sldMkLst>
          <pc:docMk/>
          <pc:sldMk cId="3014963694" sldId="291"/>
        </pc:sldMkLst>
        <pc:spChg chg="mod ord">
          <ac:chgData name="Andre Saraiva" userId="a28bd649536c77c3" providerId="LiveId" clId="{8C8A78D1-4488-43DC-B41B-E8027E8B1C2A}" dt="2024-07-08T16:03:51.620" v="1970" actId="313"/>
          <ac:spMkLst>
            <pc:docMk/>
            <pc:sldMk cId="3014963694" sldId="291"/>
            <ac:spMk id="2" creationId="{9A0DC8DB-8EE5-4F88-AD77-82181B01933F}"/>
          </ac:spMkLst>
        </pc:spChg>
        <pc:spChg chg="add del mod ord">
          <ac:chgData name="Andre Saraiva" userId="a28bd649536c77c3" providerId="LiveId" clId="{8C8A78D1-4488-43DC-B41B-E8027E8B1C2A}" dt="2024-07-08T05:02:31.474" v="502" actId="478"/>
          <ac:spMkLst>
            <pc:docMk/>
            <pc:sldMk cId="3014963694" sldId="291"/>
            <ac:spMk id="3" creationId="{BD4D4D24-A712-88F2-9397-5F27D728B151}"/>
          </ac:spMkLst>
        </pc:spChg>
        <pc:spChg chg="mod">
          <ac:chgData name="Andre Saraiva" userId="a28bd649536c77c3" providerId="LiveId" clId="{8C8A78D1-4488-43DC-B41B-E8027E8B1C2A}" dt="2024-07-09T03:44:44.944" v="2252" actId="404"/>
          <ac:spMkLst>
            <pc:docMk/>
            <pc:sldMk cId="3014963694" sldId="291"/>
            <ac:spMk id="5" creationId="{FA5F57C0-CD8C-4CF8-90F6-E92C5DF23C5C}"/>
          </ac:spMkLst>
        </pc:spChg>
        <pc:spChg chg="mod">
          <ac:chgData name="Andre Saraiva" userId="a28bd649536c77c3" providerId="LiveId" clId="{8C8A78D1-4488-43DC-B41B-E8027E8B1C2A}" dt="2024-07-09T03:44:44.944" v="2252" actId="404"/>
          <ac:spMkLst>
            <pc:docMk/>
            <pc:sldMk cId="3014963694" sldId="291"/>
            <ac:spMk id="6" creationId="{5BD03C5F-5C9C-4030-BAC2-C89C0D30C451}"/>
          </ac:spMkLst>
        </pc:spChg>
        <pc:spChg chg="mod">
          <ac:chgData name="Andre Saraiva" userId="a28bd649536c77c3" providerId="LiveId" clId="{8C8A78D1-4488-43DC-B41B-E8027E8B1C2A}" dt="2024-07-09T03:44:44.944" v="2252" actId="404"/>
          <ac:spMkLst>
            <pc:docMk/>
            <pc:sldMk cId="3014963694" sldId="291"/>
            <ac:spMk id="7" creationId="{8D1654AD-1613-46E3-9106-4B1AB34740AA}"/>
          </ac:spMkLst>
        </pc:spChg>
        <pc:grpChg chg="mod">
          <ac:chgData name="Andre Saraiva" userId="a28bd649536c77c3" providerId="LiveId" clId="{8C8A78D1-4488-43DC-B41B-E8027E8B1C2A}" dt="2024-07-08T05:02:41.960" v="503" actId="14100"/>
          <ac:grpSpMkLst>
            <pc:docMk/>
            <pc:sldMk cId="3014963694" sldId="291"/>
            <ac:grpSpMk id="8" creationId="{47F25378-8877-4A0D-B0C5-F177F729E650}"/>
          </ac:grpSpMkLst>
        </pc:grpChg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397500706" sldId="293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878296938" sldId="295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513744510" sldId="296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3363397440" sldId="297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1465964319" sldId="304"/>
        </pc:sldMkLst>
      </pc:sldChg>
      <pc:sldChg chg="addSp delSp modSp add mod modClrScheme chgLayout">
        <pc:chgData name="Andre Saraiva" userId="a28bd649536c77c3" providerId="LiveId" clId="{8C8A78D1-4488-43DC-B41B-E8027E8B1C2A}" dt="2024-07-09T04:52:18.319" v="3068" actId="1076"/>
        <pc:sldMkLst>
          <pc:docMk/>
          <pc:sldMk cId="638129945" sldId="315"/>
        </pc:sldMkLst>
        <pc:spChg chg="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5" creationId="{90B09429-31B1-575A-BB47-1D21F21E688F}"/>
          </ac:spMkLst>
        </pc:spChg>
        <pc:spChg chg="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7" creationId="{FB887678-1799-F136-DF53-02CCBD96EF2C}"/>
          </ac:spMkLst>
        </pc:spChg>
        <pc:spChg chg="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9" creationId="{7761FE17-1EDB-1C84-18EA-66E7EF5367C9}"/>
          </ac:spMkLst>
        </pc:spChg>
        <pc:spChg chg="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11" creationId="{58107E36-383A-88D1-7F3F-03D9B6D938AD}"/>
          </ac:spMkLst>
        </pc:spChg>
        <pc:spChg chg="mod">
          <ac:chgData name="Andre Saraiva" userId="a28bd649536c77c3" providerId="LiveId" clId="{8C8A78D1-4488-43DC-B41B-E8027E8B1C2A}" dt="2024-07-09T03:52:51.822" v="2399" actId="1076"/>
          <ac:spMkLst>
            <pc:docMk/>
            <pc:sldMk cId="638129945" sldId="315"/>
            <ac:spMk id="17" creationId="{E01480C8-2BBE-5A46-0360-73941A4EAC0F}"/>
          </ac:spMkLst>
        </pc:spChg>
        <pc:spChg chg="add 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19" creationId="{8DBE4F5D-9DE8-8AE7-9608-C8ADFA4A66CF}"/>
          </ac:spMkLst>
        </pc:spChg>
        <pc:spChg chg="add del mod ord">
          <ac:chgData name="Andre Saraiva" userId="a28bd649536c77c3" providerId="LiveId" clId="{8C8A78D1-4488-43DC-B41B-E8027E8B1C2A}" dt="2024-07-08T03:35:09.545" v="137" actId="478"/>
          <ac:spMkLst>
            <pc:docMk/>
            <pc:sldMk cId="638129945" sldId="315"/>
            <ac:spMk id="19" creationId="{F1FD21A5-A8A8-4976-E7A6-F56BA8BF94F5}"/>
          </ac:spMkLst>
        </pc:spChg>
        <pc:spChg chg="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20" creationId="{E4D4027B-6EE6-7ED0-7C58-15B573EEC095}"/>
          </ac:spMkLst>
        </pc:spChg>
        <pc:spChg chg="add del mod ord">
          <ac:chgData name="Andre Saraiva" userId="a28bd649536c77c3" providerId="LiveId" clId="{8C8A78D1-4488-43DC-B41B-E8027E8B1C2A}" dt="2024-07-08T03:35:12.296" v="138" actId="478"/>
          <ac:spMkLst>
            <pc:docMk/>
            <pc:sldMk cId="638129945" sldId="315"/>
            <ac:spMk id="21" creationId="{3ED8EAF5-FF2F-86E7-F560-EC7A07FD83DA}"/>
          </ac:spMkLst>
        </pc:spChg>
        <pc:spChg chg="add mod">
          <ac:chgData name="Andre Saraiva" userId="a28bd649536c77c3" providerId="LiveId" clId="{8C8A78D1-4488-43DC-B41B-E8027E8B1C2A}" dt="2024-07-09T03:53:15.982" v="2437" actId="113"/>
          <ac:spMkLst>
            <pc:docMk/>
            <pc:sldMk cId="638129945" sldId="315"/>
            <ac:spMk id="21" creationId="{621A6C75-66AD-A15A-4EE6-A298CBD04A45}"/>
          </ac:spMkLst>
        </pc:spChg>
        <pc:spChg chg="mod">
          <ac:chgData name="Andre Saraiva" userId="a28bd649536c77c3" providerId="LiveId" clId="{8C8A78D1-4488-43DC-B41B-E8027E8B1C2A}" dt="2024-07-09T03:49:51.502" v="2347" actId="1038"/>
          <ac:spMkLst>
            <pc:docMk/>
            <pc:sldMk cId="638129945" sldId="315"/>
            <ac:spMk id="25" creationId="{0D752FD3-F63F-5EF1-54CF-133A38492129}"/>
          </ac:spMkLst>
        </pc:spChg>
        <pc:spChg chg="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26" creationId="{B5049A2C-3EA3-9A6D-0A78-20BAC66FC208}"/>
          </ac:spMkLst>
        </pc:spChg>
        <pc:spChg chg="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30" creationId="{B1F1F552-7ED6-9282-6D01-EB346372C201}"/>
          </ac:spMkLst>
        </pc:spChg>
        <pc:spChg chg="mod">
          <ac:chgData name="Andre Saraiva" userId="a28bd649536c77c3" providerId="LiveId" clId="{8C8A78D1-4488-43DC-B41B-E8027E8B1C2A}" dt="2024-07-09T04:52:18.319" v="3068" actId="1076"/>
          <ac:spMkLst>
            <pc:docMk/>
            <pc:sldMk cId="638129945" sldId="315"/>
            <ac:spMk id="32" creationId="{8A19F9B6-FEA3-B0CC-8E4B-35937125092A}"/>
          </ac:spMkLst>
        </pc:spChg>
        <pc:spChg chg="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33" creationId="{49335986-0E64-A34E-5F19-79A138593508}"/>
          </ac:spMkLst>
        </pc:spChg>
        <pc:spChg chg="mod">
          <ac:chgData name="Andre Saraiva" userId="a28bd649536c77c3" providerId="LiveId" clId="{8C8A78D1-4488-43DC-B41B-E8027E8B1C2A}" dt="2024-07-09T03:46:49.294" v="2288" actId="208"/>
          <ac:spMkLst>
            <pc:docMk/>
            <pc:sldMk cId="638129945" sldId="315"/>
            <ac:spMk id="39" creationId="{BFBF108D-A722-BB0D-7996-3442FCBD9518}"/>
          </ac:spMkLst>
        </pc:spChg>
        <pc:spChg chg="mod">
          <ac:chgData name="Andre Saraiva" userId="a28bd649536c77c3" providerId="LiveId" clId="{8C8A78D1-4488-43DC-B41B-E8027E8B1C2A}" dt="2024-07-09T03:47:10.817" v="2292" actId="108"/>
          <ac:spMkLst>
            <pc:docMk/>
            <pc:sldMk cId="638129945" sldId="315"/>
            <ac:spMk id="40" creationId="{6FC259EA-B166-B822-E3FD-52E94313C315}"/>
          </ac:spMkLst>
        </pc:spChg>
        <pc:spChg chg="mod">
          <ac:chgData name="Andre Saraiva" userId="a28bd649536c77c3" providerId="LiveId" clId="{8C8A78D1-4488-43DC-B41B-E8027E8B1C2A}" dt="2024-07-09T03:46:49.294" v="2288" actId="208"/>
          <ac:spMkLst>
            <pc:docMk/>
            <pc:sldMk cId="638129945" sldId="315"/>
            <ac:spMk id="41" creationId="{2621041D-FAFD-1AB0-1A75-31A400E159C5}"/>
          </ac:spMkLst>
        </pc:spChg>
        <pc:spChg chg="mod">
          <ac:chgData name="Andre Saraiva" userId="a28bd649536c77c3" providerId="LiveId" clId="{8C8A78D1-4488-43DC-B41B-E8027E8B1C2A}" dt="2024-07-09T03:47:14.350" v="2293" actId="108"/>
          <ac:spMkLst>
            <pc:docMk/>
            <pc:sldMk cId="638129945" sldId="315"/>
            <ac:spMk id="42" creationId="{7AC4C24C-C735-5759-67FD-E0DA361A65A0}"/>
          </ac:spMkLst>
        </pc:spChg>
        <pc:spChg chg="mod">
          <ac:chgData name="Andre Saraiva" userId="a28bd649536c77c3" providerId="LiveId" clId="{8C8A78D1-4488-43DC-B41B-E8027E8B1C2A}" dt="2024-07-09T03:46:59.542" v="2289" actId="108"/>
          <ac:spMkLst>
            <pc:docMk/>
            <pc:sldMk cId="638129945" sldId="315"/>
            <ac:spMk id="45" creationId="{0A489D6A-451B-B8B9-8076-4122B1034D5B}"/>
          </ac:spMkLst>
        </pc:spChg>
        <pc:spChg chg="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46" creationId="{A7270D54-B6F7-798A-C1C1-37E967B6FD52}"/>
          </ac:spMkLst>
        </pc:spChg>
        <pc:spChg chg="mod">
          <ac:chgData name="Andre Saraiva" userId="a28bd649536c77c3" providerId="LiveId" clId="{8C8A78D1-4488-43DC-B41B-E8027E8B1C2A}" dt="2024-07-09T03:47:03.138" v="2290" actId="108"/>
          <ac:spMkLst>
            <pc:docMk/>
            <pc:sldMk cId="638129945" sldId="315"/>
            <ac:spMk id="48" creationId="{48D8043C-ECB4-94AB-B319-F51132B99DCE}"/>
          </ac:spMkLst>
        </pc:spChg>
        <pc:spChg chg="mod">
          <ac:chgData name="Andre Saraiva" userId="a28bd649536c77c3" providerId="LiveId" clId="{8C8A78D1-4488-43DC-B41B-E8027E8B1C2A}" dt="2024-07-09T03:47:06.353" v="2291" actId="108"/>
          <ac:spMkLst>
            <pc:docMk/>
            <pc:sldMk cId="638129945" sldId="315"/>
            <ac:spMk id="49" creationId="{5AF2A04A-1166-3A15-B809-118581A0295B}"/>
          </ac:spMkLst>
        </pc:spChg>
        <pc:spChg chg="mod">
          <ac:chgData name="Andre Saraiva" userId="a28bd649536c77c3" providerId="LiveId" clId="{8C8A78D1-4488-43DC-B41B-E8027E8B1C2A}" dt="2024-07-09T03:46:49.294" v="2288" actId="208"/>
          <ac:spMkLst>
            <pc:docMk/>
            <pc:sldMk cId="638129945" sldId="315"/>
            <ac:spMk id="62" creationId="{089EE21B-023D-08B9-F400-0AC2888E3CB2}"/>
          </ac:spMkLst>
        </pc:spChg>
        <pc:spChg chg="mod">
          <ac:chgData name="Andre Saraiva" userId="a28bd649536c77c3" providerId="LiveId" clId="{8C8A78D1-4488-43DC-B41B-E8027E8B1C2A}" dt="2024-07-09T03:46:18.338" v="2285" actId="404"/>
          <ac:spMkLst>
            <pc:docMk/>
            <pc:sldMk cId="638129945" sldId="315"/>
            <ac:spMk id="95" creationId="{BD044992-6119-AC64-A876-56220858C3F9}"/>
          </ac:spMkLst>
        </pc:spChg>
        <pc:spChg chg="mod">
          <ac:chgData name="Andre Saraiva" userId="a28bd649536c77c3" providerId="LiveId" clId="{8C8A78D1-4488-43DC-B41B-E8027E8B1C2A}" dt="2024-07-09T03:46:22.664" v="2286" actId="404"/>
          <ac:spMkLst>
            <pc:docMk/>
            <pc:sldMk cId="638129945" sldId="315"/>
            <ac:spMk id="1028" creationId="{FF89E254-C9DC-D930-05C6-5745585E59E4}"/>
          </ac:spMkLst>
        </pc:spChg>
        <pc:spChg chg="mod">
          <ac:chgData name="Andre Saraiva" userId="a28bd649536c77c3" providerId="LiveId" clId="{8C8A78D1-4488-43DC-B41B-E8027E8B1C2A}" dt="2024-07-09T03:46:22.664" v="2286" actId="404"/>
          <ac:spMkLst>
            <pc:docMk/>
            <pc:sldMk cId="638129945" sldId="315"/>
            <ac:spMk id="1030" creationId="{A57AB131-710F-C537-4A6E-0996FF03A7A9}"/>
          </ac:spMkLst>
        </pc:spChg>
        <pc:spChg chg="mod">
          <ac:chgData name="Andre Saraiva" userId="a28bd649536c77c3" providerId="LiveId" clId="{8C8A78D1-4488-43DC-B41B-E8027E8B1C2A}" dt="2024-07-09T03:46:22.664" v="2286" actId="404"/>
          <ac:spMkLst>
            <pc:docMk/>
            <pc:sldMk cId="638129945" sldId="315"/>
            <ac:spMk id="1031" creationId="{13B4D9B2-87D3-F575-5362-A4CA8391B58E}"/>
          </ac:spMkLst>
        </pc:spChg>
        <pc:spChg chg="mod">
          <ac:chgData name="Andre Saraiva" userId="a28bd649536c77c3" providerId="LiveId" clId="{8C8A78D1-4488-43DC-B41B-E8027E8B1C2A}" dt="2024-07-09T03:52:59.573" v="2402" actId="20577"/>
          <ac:spMkLst>
            <pc:docMk/>
            <pc:sldMk cId="638129945" sldId="315"/>
            <ac:spMk id="1053" creationId="{C2EC93A4-480E-628D-DB60-E3CD89BC7F10}"/>
          </ac:spMkLst>
        </pc:spChg>
        <pc:spChg chg="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1063" creationId="{B531EBDC-488B-1BFD-2540-7B2A422E911F}"/>
          </ac:spMkLst>
        </pc:spChg>
        <pc:spChg chg="mod">
          <ac:chgData name="Andre Saraiva" userId="a28bd649536c77c3" providerId="LiveId" clId="{8C8A78D1-4488-43DC-B41B-E8027E8B1C2A}" dt="2024-07-09T03:51:49.112" v="2397" actId="1076"/>
          <ac:spMkLst>
            <pc:docMk/>
            <pc:sldMk cId="638129945" sldId="315"/>
            <ac:spMk id="1064" creationId="{5BC4F792-1876-A7D4-42DD-89E5147A7340}"/>
          </ac:spMkLst>
        </pc:spChg>
        <pc:grpChg chg="mod">
          <ac:chgData name="Andre Saraiva" userId="a28bd649536c77c3" providerId="LiveId" clId="{8C8A78D1-4488-43DC-B41B-E8027E8B1C2A}" dt="2024-07-09T03:46:22.664" v="2286" actId="404"/>
          <ac:grpSpMkLst>
            <pc:docMk/>
            <pc:sldMk cId="638129945" sldId="315"/>
            <ac:grpSpMk id="13" creationId="{3C0F0B75-1C90-AF0B-8896-AFB342916CDA}"/>
          </ac:grpSpMkLst>
        </pc:grpChg>
        <pc:grpChg chg="mod">
          <ac:chgData name="Andre Saraiva" userId="a28bd649536c77c3" providerId="LiveId" clId="{8C8A78D1-4488-43DC-B41B-E8027E8B1C2A}" dt="2024-07-09T03:46:22.664" v="2286" actId="404"/>
          <ac:grpSpMkLst>
            <pc:docMk/>
            <pc:sldMk cId="638129945" sldId="315"/>
            <ac:grpSpMk id="1036" creationId="{2E16942C-A689-B61B-D68C-47DF804A8E1B}"/>
          </ac:grpSpMkLst>
        </pc:grpChg>
        <pc:grpChg chg="mod">
          <ac:chgData name="Andre Saraiva" userId="a28bd649536c77c3" providerId="LiveId" clId="{8C8A78D1-4488-43DC-B41B-E8027E8B1C2A}" dt="2024-07-09T03:46:22.664" v="2286" actId="404"/>
          <ac:grpSpMkLst>
            <pc:docMk/>
            <pc:sldMk cId="638129945" sldId="315"/>
            <ac:grpSpMk id="1038" creationId="{748EE02C-F95A-AD2E-B530-0D02CC7D7972}"/>
          </ac:grpSpMkLst>
        </pc:grpChg>
        <pc:grpChg chg="mod">
          <ac:chgData name="Andre Saraiva" userId="a28bd649536c77c3" providerId="LiveId" clId="{8C8A78D1-4488-43DC-B41B-E8027E8B1C2A}" dt="2024-07-09T03:46:22.664" v="2286" actId="404"/>
          <ac:grpSpMkLst>
            <pc:docMk/>
            <pc:sldMk cId="638129945" sldId="315"/>
            <ac:grpSpMk id="1046" creationId="{7C86A13F-3923-0C2C-2AC7-894C2D9323D9}"/>
          </ac:grpSpMkLst>
        </pc:grpChg>
        <pc:grpChg chg="mod">
          <ac:chgData name="Andre Saraiva" userId="a28bd649536c77c3" providerId="LiveId" clId="{8C8A78D1-4488-43DC-B41B-E8027E8B1C2A}" dt="2024-07-09T03:46:22.664" v="2286" actId="404"/>
          <ac:grpSpMkLst>
            <pc:docMk/>
            <pc:sldMk cId="638129945" sldId="315"/>
            <ac:grpSpMk id="1049" creationId="{E77E2C63-A2D2-AB0F-FE61-728D0292F530}"/>
          </ac:grpSpMkLst>
        </pc:grpChg>
        <pc:picChg chg="mod">
          <ac:chgData name="Andre Saraiva" userId="a28bd649536c77c3" providerId="LiveId" clId="{8C8A78D1-4488-43DC-B41B-E8027E8B1C2A}" dt="2024-07-09T03:51:49.112" v="2397" actId="1076"/>
          <ac:picMkLst>
            <pc:docMk/>
            <pc:sldMk cId="638129945" sldId="315"/>
            <ac:picMk id="3" creationId="{B1020D13-92D8-8D6C-F18A-FEF47A35CE17}"/>
          </ac:picMkLst>
        </pc:picChg>
        <pc:picChg chg="mod">
          <ac:chgData name="Andre Saraiva" userId="a28bd649536c77c3" providerId="LiveId" clId="{8C8A78D1-4488-43DC-B41B-E8027E8B1C2A}" dt="2024-07-09T03:51:49.112" v="2397" actId="1076"/>
          <ac:picMkLst>
            <pc:docMk/>
            <pc:sldMk cId="638129945" sldId="315"/>
            <ac:picMk id="8" creationId="{BF5F739D-D8A8-42AB-A4C3-4F87D8C9AABF}"/>
          </ac:picMkLst>
        </pc:picChg>
        <pc:picChg chg="mod">
          <ac:chgData name="Andre Saraiva" userId="a28bd649536c77c3" providerId="LiveId" clId="{8C8A78D1-4488-43DC-B41B-E8027E8B1C2A}" dt="2024-07-09T03:51:49.112" v="2397" actId="1076"/>
          <ac:picMkLst>
            <pc:docMk/>
            <pc:sldMk cId="638129945" sldId="315"/>
            <ac:picMk id="10" creationId="{47E425B5-A2C8-A930-9FF8-5DF9FE39921B}"/>
          </ac:picMkLst>
        </pc:picChg>
        <pc:picChg chg="mod">
          <ac:chgData name="Andre Saraiva" userId="a28bd649536c77c3" providerId="LiveId" clId="{8C8A78D1-4488-43DC-B41B-E8027E8B1C2A}" dt="2024-07-09T03:51:49.112" v="2397" actId="1076"/>
          <ac:picMkLst>
            <pc:docMk/>
            <pc:sldMk cId="638129945" sldId="315"/>
            <ac:picMk id="16" creationId="{73D401FC-6E30-40BE-FCAB-17AE0D3AA5D9}"/>
          </ac:picMkLst>
        </pc:picChg>
        <pc:picChg chg="mod">
          <ac:chgData name="Andre Saraiva" userId="a28bd649536c77c3" providerId="LiveId" clId="{8C8A78D1-4488-43DC-B41B-E8027E8B1C2A}" dt="2024-07-09T03:51:56.527" v="2398" actId="1076"/>
          <ac:picMkLst>
            <pc:docMk/>
            <pc:sldMk cId="638129945" sldId="315"/>
            <ac:picMk id="34" creationId="{A21C69FE-DC1C-A2CF-C813-189B3B11E322}"/>
          </ac:picMkLst>
        </pc:picChg>
        <pc:picChg chg="mod">
          <ac:chgData name="Andre Saraiva" userId="a28bd649536c77c3" providerId="LiveId" clId="{8C8A78D1-4488-43DC-B41B-E8027E8B1C2A}" dt="2024-07-09T03:46:22.664" v="2286" actId="404"/>
          <ac:picMkLst>
            <pc:docMk/>
            <pc:sldMk cId="638129945" sldId="315"/>
            <ac:picMk id="1026" creationId="{7CD78A17-E41F-658E-E821-FE3DD220B3B7}"/>
          </ac:picMkLst>
        </pc:picChg>
        <pc:cxnChg chg="mod">
          <ac:chgData name="Andre Saraiva" userId="a28bd649536c77c3" providerId="LiveId" clId="{8C8A78D1-4488-43DC-B41B-E8027E8B1C2A}" dt="2024-07-09T03:51:49.112" v="2397" actId="1076"/>
          <ac:cxnSpMkLst>
            <pc:docMk/>
            <pc:sldMk cId="638129945" sldId="315"/>
            <ac:cxnSpMk id="2" creationId="{D5A9648C-A3AE-7C44-7E9A-CE5ECB30C4D0}"/>
          </ac:cxnSpMkLst>
        </pc:cxnChg>
        <pc:cxnChg chg="mod">
          <ac:chgData name="Andre Saraiva" userId="a28bd649536c77c3" providerId="LiveId" clId="{8C8A78D1-4488-43DC-B41B-E8027E8B1C2A}" dt="2024-07-09T03:51:49.112" v="2397" actId="1076"/>
          <ac:cxnSpMkLst>
            <pc:docMk/>
            <pc:sldMk cId="638129945" sldId="315"/>
            <ac:cxnSpMk id="6" creationId="{1A5A3095-CA1D-98EE-8DEF-437A1255C08A}"/>
          </ac:cxnSpMkLst>
        </pc:cxnChg>
        <pc:cxnChg chg="mod">
          <ac:chgData name="Andre Saraiva" userId="a28bd649536c77c3" providerId="LiveId" clId="{8C8A78D1-4488-43DC-B41B-E8027E8B1C2A}" dt="2024-07-09T03:51:49.112" v="2397" actId="1076"/>
          <ac:cxnSpMkLst>
            <pc:docMk/>
            <pc:sldMk cId="638129945" sldId="315"/>
            <ac:cxnSpMk id="14" creationId="{F7FF1FAA-DB03-F47A-C826-E8A8F49ED5C1}"/>
          </ac:cxnSpMkLst>
        </pc:cxnChg>
        <pc:cxnChg chg="mod">
          <ac:chgData name="Andre Saraiva" userId="a28bd649536c77c3" providerId="LiveId" clId="{8C8A78D1-4488-43DC-B41B-E8027E8B1C2A}" dt="2024-07-09T03:51:49.112" v="2397" actId="1076"/>
          <ac:cxnSpMkLst>
            <pc:docMk/>
            <pc:sldMk cId="638129945" sldId="315"/>
            <ac:cxnSpMk id="15" creationId="{AF9F8590-E5EE-9255-F4D1-B372F8D8F8F5}"/>
          </ac:cxnSpMkLst>
        </pc:cxnChg>
        <pc:cxnChg chg="mod">
          <ac:chgData name="Andre Saraiva" userId="a28bd649536c77c3" providerId="LiveId" clId="{8C8A78D1-4488-43DC-B41B-E8027E8B1C2A}" dt="2024-07-09T03:46:22.664" v="2286" actId="404"/>
          <ac:cxnSpMkLst>
            <pc:docMk/>
            <pc:sldMk cId="638129945" sldId="315"/>
            <ac:cxnSpMk id="18" creationId="{BA599393-62A7-B8F8-2847-C4F53A22203D}"/>
          </ac:cxnSpMkLst>
        </pc:cxnChg>
        <pc:cxnChg chg="mod">
          <ac:chgData name="Andre Saraiva" userId="a28bd649536c77c3" providerId="LiveId" clId="{8C8A78D1-4488-43DC-B41B-E8027E8B1C2A}" dt="2024-07-09T03:51:49.112" v="2397" actId="1076"/>
          <ac:cxnSpMkLst>
            <pc:docMk/>
            <pc:sldMk cId="638129945" sldId="315"/>
            <ac:cxnSpMk id="36" creationId="{BF2A1BB0-BC0D-F9B0-3EB6-5C376EBF3375}"/>
          </ac:cxnSpMkLst>
        </pc:cxnChg>
        <pc:cxnChg chg="mod">
          <ac:chgData name="Andre Saraiva" userId="a28bd649536c77c3" providerId="LiveId" clId="{8C8A78D1-4488-43DC-B41B-E8027E8B1C2A}" dt="2024-07-09T03:49:21.561" v="2328" actId="692"/>
          <ac:cxnSpMkLst>
            <pc:docMk/>
            <pc:sldMk cId="638129945" sldId="315"/>
            <ac:cxnSpMk id="37" creationId="{875B719D-74F2-C917-AECC-CDAF9F013ED4}"/>
          </ac:cxnSpMkLst>
        </pc:cxnChg>
        <pc:cxnChg chg="mod">
          <ac:chgData name="Andre Saraiva" userId="a28bd649536c77c3" providerId="LiveId" clId="{8C8A78D1-4488-43DC-B41B-E8027E8B1C2A}" dt="2024-07-09T03:49:05.595" v="2316" actId="692"/>
          <ac:cxnSpMkLst>
            <pc:docMk/>
            <pc:sldMk cId="638129945" sldId="315"/>
            <ac:cxnSpMk id="38" creationId="{6BC8EE28-692A-9321-1D52-14ABC409E8C3}"/>
          </ac:cxnSpMkLst>
        </pc:cxnChg>
        <pc:cxnChg chg="mod">
          <ac:chgData name="Andre Saraiva" userId="a28bd649536c77c3" providerId="LiveId" clId="{8C8A78D1-4488-43DC-B41B-E8027E8B1C2A}" dt="2024-07-09T03:49:14.460" v="2322" actId="692"/>
          <ac:cxnSpMkLst>
            <pc:docMk/>
            <pc:sldMk cId="638129945" sldId="315"/>
            <ac:cxnSpMk id="47" creationId="{A0407B79-DCBA-1595-1A79-89335E63D469}"/>
          </ac:cxnSpMkLst>
        </pc:cxnChg>
        <pc:cxnChg chg="mod">
          <ac:chgData name="Andre Saraiva" userId="a28bd649536c77c3" providerId="LiveId" clId="{8C8A78D1-4488-43DC-B41B-E8027E8B1C2A}" dt="2024-07-09T03:47:38.383" v="2294" actId="1582"/>
          <ac:cxnSpMkLst>
            <pc:docMk/>
            <pc:sldMk cId="638129945" sldId="315"/>
            <ac:cxnSpMk id="50" creationId="{672C55D9-F68E-1158-E449-425058009BB0}"/>
          </ac:cxnSpMkLst>
        </pc:cxnChg>
        <pc:cxnChg chg="mod">
          <ac:chgData name="Andre Saraiva" userId="a28bd649536c77c3" providerId="LiveId" clId="{8C8A78D1-4488-43DC-B41B-E8027E8B1C2A}" dt="2024-07-09T03:48:30.867" v="2300" actId="692"/>
          <ac:cxnSpMkLst>
            <pc:docMk/>
            <pc:sldMk cId="638129945" sldId="315"/>
            <ac:cxnSpMk id="52" creationId="{96C984E9-38B9-FB09-FA51-7ADA0C6B88D9}"/>
          </ac:cxnSpMkLst>
        </pc:cxnChg>
        <pc:cxnChg chg="mod">
          <ac:chgData name="Andre Saraiva" userId="a28bd649536c77c3" providerId="LiveId" clId="{8C8A78D1-4488-43DC-B41B-E8027E8B1C2A}" dt="2024-07-09T03:48:27.079" v="2299" actId="692"/>
          <ac:cxnSpMkLst>
            <pc:docMk/>
            <pc:sldMk cId="638129945" sldId="315"/>
            <ac:cxnSpMk id="53" creationId="{4B5D0191-ADF7-CD90-1718-BA54DDC03A43}"/>
          </ac:cxnSpMkLst>
        </pc:cxnChg>
        <pc:cxnChg chg="mod">
          <ac:chgData name="Andre Saraiva" userId="a28bd649536c77c3" providerId="LiveId" clId="{8C8A78D1-4488-43DC-B41B-E8027E8B1C2A}" dt="2024-07-09T03:48:23.220" v="2298" actId="692"/>
          <ac:cxnSpMkLst>
            <pc:docMk/>
            <pc:sldMk cId="638129945" sldId="315"/>
            <ac:cxnSpMk id="56" creationId="{B8E795D0-1C15-B8BC-E84C-F6788FD63673}"/>
          </ac:cxnSpMkLst>
        </pc:cxnChg>
        <pc:cxnChg chg="mod">
          <ac:chgData name="Andre Saraiva" userId="a28bd649536c77c3" providerId="LiveId" clId="{8C8A78D1-4488-43DC-B41B-E8027E8B1C2A}" dt="2024-07-09T03:48:16.284" v="2297" actId="692"/>
          <ac:cxnSpMkLst>
            <pc:docMk/>
            <pc:sldMk cId="638129945" sldId="315"/>
            <ac:cxnSpMk id="57" creationId="{AAF3D968-12FB-4477-8407-9D3F75F5182B}"/>
          </ac:cxnSpMkLst>
        </pc:cxnChg>
        <pc:cxnChg chg="mod">
          <ac:chgData name="Andre Saraiva" userId="a28bd649536c77c3" providerId="LiveId" clId="{8C8A78D1-4488-43DC-B41B-E8027E8B1C2A}" dt="2024-07-09T03:49:35.162" v="2340" actId="692"/>
          <ac:cxnSpMkLst>
            <pc:docMk/>
            <pc:sldMk cId="638129945" sldId="315"/>
            <ac:cxnSpMk id="60" creationId="{A9A43249-C7EE-7E2C-9AD5-7B4218A25B58}"/>
          </ac:cxnSpMkLst>
        </pc:cxnChg>
        <pc:cxnChg chg="mod">
          <ac:chgData name="Andre Saraiva" userId="a28bd649536c77c3" providerId="LiveId" clId="{8C8A78D1-4488-43DC-B41B-E8027E8B1C2A}" dt="2024-07-09T03:49:27.807" v="2334" actId="692"/>
          <ac:cxnSpMkLst>
            <pc:docMk/>
            <pc:sldMk cId="638129945" sldId="315"/>
            <ac:cxnSpMk id="61" creationId="{A3B768FE-5CDA-D86D-DA9E-F3032188BD66}"/>
          </ac:cxnSpMkLst>
        </pc:cxnChg>
        <pc:cxnChg chg="mod">
          <ac:chgData name="Andre Saraiva" userId="a28bd649536c77c3" providerId="LiveId" clId="{8C8A78D1-4488-43DC-B41B-E8027E8B1C2A}" dt="2024-07-09T03:48:37.749" v="2302" actId="692"/>
          <ac:cxnSpMkLst>
            <pc:docMk/>
            <pc:sldMk cId="638129945" sldId="315"/>
            <ac:cxnSpMk id="63" creationId="{28F1286B-779C-7F09-3F6C-90B3766EFC72}"/>
          </ac:cxnSpMkLst>
        </pc:cxnChg>
        <pc:cxnChg chg="mod">
          <ac:chgData name="Andre Saraiva" userId="a28bd649536c77c3" providerId="LiveId" clId="{8C8A78D1-4488-43DC-B41B-E8027E8B1C2A}" dt="2024-07-09T03:48:34.226" v="2301" actId="692"/>
          <ac:cxnSpMkLst>
            <pc:docMk/>
            <pc:sldMk cId="638129945" sldId="315"/>
            <ac:cxnSpMk id="64" creationId="{5EADFC40-09C6-7CF8-8567-AF44ECB6FB49}"/>
          </ac:cxnSpMkLst>
        </pc:cxnChg>
        <pc:cxnChg chg="mod">
          <ac:chgData name="Andre Saraiva" userId="a28bd649536c77c3" providerId="LiveId" clId="{8C8A78D1-4488-43DC-B41B-E8027E8B1C2A}" dt="2024-07-09T03:46:22.664" v="2286" actId="404"/>
          <ac:cxnSpMkLst>
            <pc:docMk/>
            <pc:sldMk cId="638129945" sldId="315"/>
            <ac:cxnSpMk id="1033" creationId="{56E9E840-AD74-C51A-12B4-D104BD98633B}"/>
          </ac:cxnSpMkLst>
        </pc:cxnChg>
        <pc:cxnChg chg="mod">
          <ac:chgData name="Andre Saraiva" userId="a28bd649536c77c3" providerId="LiveId" clId="{8C8A78D1-4488-43DC-B41B-E8027E8B1C2A}" dt="2024-07-09T03:46:22.664" v="2286" actId="404"/>
          <ac:cxnSpMkLst>
            <pc:docMk/>
            <pc:sldMk cId="638129945" sldId="315"/>
            <ac:cxnSpMk id="1034" creationId="{FA6FBFF0-B6AC-7F59-8171-76369B2E071D}"/>
          </ac:cxnSpMkLst>
        </pc:cxnChg>
        <pc:cxnChg chg="mod">
          <ac:chgData name="Andre Saraiva" userId="a28bd649536c77c3" providerId="LiveId" clId="{8C8A78D1-4488-43DC-B41B-E8027E8B1C2A}" dt="2024-07-09T03:46:22.664" v="2286" actId="404"/>
          <ac:cxnSpMkLst>
            <pc:docMk/>
            <pc:sldMk cId="638129945" sldId="315"/>
            <ac:cxnSpMk id="1039" creationId="{A0AB4317-5D58-F525-4F8F-F80EBFC28C54}"/>
          </ac:cxnSpMkLst>
        </pc:cxnChg>
        <pc:cxnChg chg="mod">
          <ac:chgData name="Andre Saraiva" userId="a28bd649536c77c3" providerId="LiveId" clId="{8C8A78D1-4488-43DC-B41B-E8027E8B1C2A}" dt="2024-07-09T03:46:22.664" v="2286" actId="404"/>
          <ac:cxnSpMkLst>
            <pc:docMk/>
            <pc:sldMk cId="638129945" sldId="315"/>
            <ac:cxnSpMk id="1040" creationId="{E7D727A6-A07B-C0FD-1B4C-F10F1A9C5EFC}"/>
          </ac:cxnSpMkLst>
        </pc:cxnChg>
        <pc:cxnChg chg="mod">
          <ac:chgData name="Andre Saraiva" userId="a28bd649536c77c3" providerId="LiveId" clId="{8C8A78D1-4488-43DC-B41B-E8027E8B1C2A}" dt="2024-07-09T03:46:22.664" v="2286" actId="404"/>
          <ac:cxnSpMkLst>
            <pc:docMk/>
            <pc:sldMk cId="638129945" sldId="315"/>
            <ac:cxnSpMk id="1047" creationId="{41DFBCEB-A318-79FB-8006-E855A51CBE45}"/>
          </ac:cxnSpMkLst>
        </pc:cxnChg>
        <pc:cxnChg chg="mod">
          <ac:chgData name="Andre Saraiva" userId="a28bd649536c77c3" providerId="LiveId" clId="{8C8A78D1-4488-43DC-B41B-E8027E8B1C2A}" dt="2024-07-09T03:46:22.664" v="2286" actId="404"/>
          <ac:cxnSpMkLst>
            <pc:docMk/>
            <pc:sldMk cId="638129945" sldId="315"/>
            <ac:cxnSpMk id="1048" creationId="{93967CBF-29B0-54E4-9E49-020F8920ED1D}"/>
          </ac:cxnSpMkLst>
        </pc:cxnChg>
        <pc:cxnChg chg="mod">
          <ac:chgData name="Andre Saraiva" userId="a28bd649536c77c3" providerId="LiveId" clId="{8C8A78D1-4488-43DC-B41B-E8027E8B1C2A}" dt="2024-07-09T03:51:49.112" v="2397" actId="1076"/>
          <ac:cxnSpMkLst>
            <pc:docMk/>
            <pc:sldMk cId="638129945" sldId="315"/>
            <ac:cxnSpMk id="1052" creationId="{BA22A388-E0B7-4FD1-23B5-1E2BFC09E87B}"/>
          </ac:cxnSpMkLst>
        </pc:cxnChg>
        <pc:cxnChg chg="mod">
          <ac:chgData name="Andre Saraiva" userId="a28bd649536c77c3" providerId="LiveId" clId="{8C8A78D1-4488-43DC-B41B-E8027E8B1C2A}" dt="2024-07-09T03:51:49.112" v="2397" actId="1076"/>
          <ac:cxnSpMkLst>
            <pc:docMk/>
            <pc:sldMk cId="638129945" sldId="315"/>
            <ac:cxnSpMk id="1058" creationId="{5479FDE3-7671-5974-13AD-EFEB2C90A6EC}"/>
          </ac:cxnSpMkLst>
        </pc:cxnChg>
      </pc:sldChg>
      <pc:sldChg chg="addSp delSp modSp add del mod modClrScheme chgLayout">
        <pc:chgData name="Andre Saraiva" userId="a28bd649536c77c3" providerId="LiveId" clId="{8C8A78D1-4488-43DC-B41B-E8027E8B1C2A}" dt="2024-07-08T04:45:46.103" v="350" actId="47"/>
        <pc:sldMkLst>
          <pc:docMk/>
          <pc:sldMk cId="572273827" sldId="326"/>
        </pc:sldMkLst>
        <pc:spChg chg="add del mod ord">
          <ac:chgData name="Andre Saraiva" userId="a28bd649536c77c3" providerId="LiveId" clId="{8C8A78D1-4488-43DC-B41B-E8027E8B1C2A}" dt="2024-07-08T04:38:58.867" v="234" actId="478"/>
          <ac:spMkLst>
            <pc:docMk/>
            <pc:sldMk cId="572273827" sldId="326"/>
            <ac:spMk id="2" creationId="{955738C0-4288-CBFC-89C3-38125AD45810}"/>
          </ac:spMkLst>
        </pc:spChg>
        <pc:spChg chg="add del mod ord">
          <ac:chgData name="Andre Saraiva" userId="a28bd649536c77c3" providerId="LiveId" clId="{8C8A78D1-4488-43DC-B41B-E8027E8B1C2A}" dt="2024-07-08T04:38:55.709" v="233" actId="478"/>
          <ac:spMkLst>
            <pc:docMk/>
            <pc:sldMk cId="572273827" sldId="326"/>
            <ac:spMk id="3" creationId="{38094F2F-4B7B-9E19-9671-A63FCD761695}"/>
          </ac:spMkLst>
        </pc:spChg>
        <pc:spChg chg="mod">
          <ac:chgData name="Andre Saraiva" userId="a28bd649536c77c3" providerId="LiveId" clId="{8C8A78D1-4488-43DC-B41B-E8027E8B1C2A}" dt="2024-07-08T04:39:02.925" v="235" actId="1076"/>
          <ac:spMkLst>
            <pc:docMk/>
            <pc:sldMk cId="572273827" sldId="326"/>
            <ac:spMk id="11" creationId="{BAD40242-09AB-E2E9-47F8-5AF68C5498F2}"/>
          </ac:spMkLst>
        </pc:spChg>
      </pc:sldChg>
      <pc:sldChg chg="addSp delSp modSp add del mod modClrScheme chgLayout">
        <pc:chgData name="Andre Saraiva" userId="a28bd649536c77c3" providerId="LiveId" clId="{8C8A78D1-4488-43DC-B41B-E8027E8B1C2A}" dt="2024-07-08T04:45:43.230" v="349" actId="47"/>
        <pc:sldMkLst>
          <pc:docMk/>
          <pc:sldMk cId="3938606976" sldId="327"/>
        </pc:sldMkLst>
        <pc:spChg chg="add del mod ord">
          <ac:chgData name="Andre Saraiva" userId="a28bd649536c77c3" providerId="LiveId" clId="{8C8A78D1-4488-43DC-B41B-E8027E8B1C2A}" dt="2024-07-08T04:38:45.676" v="232" actId="478"/>
          <ac:spMkLst>
            <pc:docMk/>
            <pc:sldMk cId="3938606976" sldId="327"/>
            <ac:spMk id="4" creationId="{22B13750-5BE2-DE35-16CD-979E4908E4F1}"/>
          </ac:spMkLst>
        </pc:spChg>
        <pc:spChg chg="add del mod ord">
          <ac:chgData name="Andre Saraiva" userId="a28bd649536c77c3" providerId="LiveId" clId="{8C8A78D1-4488-43DC-B41B-E8027E8B1C2A}" dt="2024-07-08T04:38:42.033" v="231" actId="478"/>
          <ac:spMkLst>
            <pc:docMk/>
            <pc:sldMk cId="3938606976" sldId="327"/>
            <ac:spMk id="5" creationId="{0C61BBA5-52C1-3122-559F-135F7FD40228}"/>
          </ac:spMkLst>
        </pc:spChg>
      </pc:sldChg>
      <pc:sldChg chg="addSp modSp add del mod modClrScheme chgLayout">
        <pc:chgData name="Andre Saraiva" userId="a28bd649536c77c3" providerId="LiveId" clId="{8C8A78D1-4488-43DC-B41B-E8027E8B1C2A}" dt="2024-07-08T04:45:52.278" v="352" actId="47"/>
        <pc:sldMkLst>
          <pc:docMk/>
          <pc:sldMk cId="2531333034" sldId="328"/>
        </pc:sldMkLst>
        <pc:spChg chg="add mod ord">
          <ac:chgData name="Andre Saraiva" userId="a28bd649536c77c3" providerId="LiveId" clId="{8C8A78D1-4488-43DC-B41B-E8027E8B1C2A}" dt="2024-07-08T03:35:05.965" v="136" actId="700"/>
          <ac:spMkLst>
            <pc:docMk/>
            <pc:sldMk cId="2531333034" sldId="328"/>
            <ac:spMk id="2" creationId="{5778A819-7D70-1272-CF2C-BED63C92588B}"/>
          </ac:spMkLst>
        </pc:spChg>
        <pc:spChg chg="add mod ord">
          <ac:chgData name="Andre Saraiva" userId="a28bd649536c77c3" providerId="LiveId" clId="{8C8A78D1-4488-43DC-B41B-E8027E8B1C2A}" dt="2024-07-08T03:35:05.965" v="136" actId="700"/>
          <ac:spMkLst>
            <pc:docMk/>
            <pc:sldMk cId="2531333034" sldId="328"/>
            <ac:spMk id="3" creationId="{E114D27F-C3BE-4709-5E48-D76055FC2885}"/>
          </ac:spMkLst>
        </pc:spChg>
      </pc:sldChg>
      <pc:sldChg chg="addSp modSp add del mod modClrScheme chgLayout">
        <pc:chgData name="Andre Saraiva" userId="a28bd649536c77c3" providerId="LiveId" clId="{8C8A78D1-4488-43DC-B41B-E8027E8B1C2A}" dt="2024-07-08T04:45:48.705" v="351" actId="47"/>
        <pc:sldMkLst>
          <pc:docMk/>
          <pc:sldMk cId="3587280893" sldId="331"/>
        </pc:sldMkLst>
        <pc:spChg chg="mod ord">
          <ac:chgData name="Andre Saraiva" userId="a28bd649536c77c3" providerId="LiveId" clId="{8C8A78D1-4488-43DC-B41B-E8027E8B1C2A}" dt="2024-07-08T03:35:05.965" v="136" actId="700"/>
          <ac:spMkLst>
            <pc:docMk/>
            <pc:sldMk cId="3587280893" sldId="331"/>
            <ac:spMk id="2" creationId="{C6520091-9E25-2F8F-F54B-730F6A375834}"/>
          </ac:spMkLst>
        </pc:spChg>
        <pc:spChg chg="add mod ord">
          <ac:chgData name="Andre Saraiva" userId="a28bd649536c77c3" providerId="LiveId" clId="{8C8A78D1-4488-43DC-B41B-E8027E8B1C2A}" dt="2024-07-08T03:35:05.965" v="136" actId="700"/>
          <ac:spMkLst>
            <pc:docMk/>
            <pc:sldMk cId="3587280893" sldId="331"/>
            <ac:spMk id="3" creationId="{0462472A-D38E-0B61-6087-407CDC2461B3}"/>
          </ac:spMkLst>
        </pc:spChg>
      </pc:sldChg>
      <pc:sldChg chg="addSp delSp modSp add mod ord modClrScheme chgLayout">
        <pc:chgData name="Andre Saraiva" userId="a28bd649536c77c3" providerId="LiveId" clId="{8C8A78D1-4488-43DC-B41B-E8027E8B1C2A}" dt="2024-07-09T04:55:53.028" v="3070"/>
        <pc:sldMkLst>
          <pc:docMk/>
          <pc:sldMk cId="2923927548" sldId="332"/>
        </pc:sldMkLst>
        <pc:spChg chg="mod ord">
          <ac:chgData name="Andre Saraiva" userId="a28bd649536c77c3" providerId="LiveId" clId="{8C8A78D1-4488-43DC-B41B-E8027E8B1C2A}" dt="2024-07-08T15:51:48.420" v="1045" actId="113"/>
          <ac:spMkLst>
            <pc:docMk/>
            <pc:sldMk cId="2923927548" sldId="332"/>
            <ac:spMk id="2" creationId="{6C1F7A88-EB56-874B-23E7-0399122FFD47}"/>
          </ac:spMkLst>
        </pc:spChg>
        <pc:spChg chg="add del mod ord">
          <ac:chgData name="Andre Saraiva" userId="a28bd649536c77c3" providerId="LiveId" clId="{8C8A78D1-4488-43DC-B41B-E8027E8B1C2A}" dt="2024-07-08T04:48:22.156" v="362" actId="478"/>
          <ac:spMkLst>
            <pc:docMk/>
            <pc:sldMk cId="2923927548" sldId="332"/>
            <ac:spMk id="3" creationId="{BA18E450-4879-0749-BF06-AA6963AEC80C}"/>
          </ac:spMkLst>
        </pc:spChg>
        <pc:spChg chg="add mod">
          <ac:chgData name="Andre Saraiva" userId="a28bd649536c77c3" providerId="LiveId" clId="{8C8A78D1-4488-43DC-B41B-E8027E8B1C2A}" dt="2024-07-09T04:19:23.227" v="2606" actId="20577"/>
          <ac:spMkLst>
            <pc:docMk/>
            <pc:sldMk cId="2923927548" sldId="332"/>
            <ac:spMk id="7" creationId="{57719280-FA6B-31BC-7E64-436A1277379A}"/>
          </ac:spMkLst>
        </pc:spChg>
        <pc:picChg chg="add mod modCrop">
          <ac:chgData name="Andre Saraiva" userId="a28bd649536c77c3" providerId="LiveId" clId="{8C8A78D1-4488-43DC-B41B-E8027E8B1C2A}" dt="2024-07-09T04:15:42.689" v="2512" actId="1076"/>
          <ac:picMkLst>
            <pc:docMk/>
            <pc:sldMk cId="2923927548" sldId="332"/>
            <ac:picMk id="3" creationId="{436D4F7C-2A14-BEC1-87E7-8833D865779B}"/>
          </ac:picMkLst>
        </pc:picChg>
        <pc:picChg chg="add mod modCrop">
          <ac:chgData name="Andre Saraiva" userId="a28bd649536c77c3" providerId="LiveId" clId="{8C8A78D1-4488-43DC-B41B-E8027E8B1C2A}" dt="2024-07-09T04:15:52.879" v="2514" actId="732"/>
          <ac:picMkLst>
            <pc:docMk/>
            <pc:sldMk cId="2923927548" sldId="332"/>
            <ac:picMk id="4" creationId="{F71C47F9-7477-256F-DB4B-92B0FAE3FCE7}"/>
          </ac:picMkLst>
        </pc:picChg>
        <pc:picChg chg="mod">
          <ac:chgData name="Andre Saraiva" userId="a28bd649536c77c3" providerId="LiveId" clId="{8C8A78D1-4488-43DC-B41B-E8027E8B1C2A}" dt="2024-07-09T04:15:59.577" v="2515" actId="1076"/>
          <ac:picMkLst>
            <pc:docMk/>
            <pc:sldMk cId="2923927548" sldId="332"/>
            <ac:picMk id="5" creationId="{8E296747-CC1E-D7CC-0420-BC2796D2FABB}"/>
          </ac:picMkLst>
        </pc:picChg>
      </pc:sldChg>
      <pc:sldChg chg="addSp modSp add del mod modClrScheme chgLayout">
        <pc:chgData name="Andre Saraiva" userId="a28bd649536c77c3" providerId="LiveId" clId="{8C8A78D1-4488-43DC-B41B-E8027E8B1C2A}" dt="2024-07-08T04:46:25.800" v="357" actId="47"/>
        <pc:sldMkLst>
          <pc:docMk/>
          <pc:sldMk cId="4005422532" sldId="333"/>
        </pc:sldMkLst>
        <pc:spChg chg="add mod ord">
          <ac:chgData name="Andre Saraiva" userId="a28bd649536c77c3" providerId="LiveId" clId="{8C8A78D1-4488-43DC-B41B-E8027E8B1C2A}" dt="2024-07-08T03:35:05.965" v="136" actId="700"/>
          <ac:spMkLst>
            <pc:docMk/>
            <pc:sldMk cId="4005422532" sldId="333"/>
            <ac:spMk id="2" creationId="{54E56313-CE1D-007F-1A2F-6EE8FDB7B04F}"/>
          </ac:spMkLst>
        </pc:spChg>
        <pc:spChg chg="add mod ord">
          <ac:chgData name="Andre Saraiva" userId="a28bd649536c77c3" providerId="LiveId" clId="{8C8A78D1-4488-43DC-B41B-E8027E8B1C2A}" dt="2024-07-08T03:35:05.965" v="136" actId="700"/>
          <ac:spMkLst>
            <pc:docMk/>
            <pc:sldMk cId="4005422532" sldId="333"/>
            <ac:spMk id="3" creationId="{593E1BB6-F97A-ADF0-0189-9ACC983787D0}"/>
          </ac:spMkLst>
        </pc:spChg>
      </pc:sldChg>
      <pc:sldChg chg="addSp modSp add del mod modClrScheme chgLayout">
        <pc:chgData name="Andre Saraiva" userId="a28bd649536c77c3" providerId="LiveId" clId="{8C8A78D1-4488-43DC-B41B-E8027E8B1C2A}" dt="2024-07-08T04:44:43.484" v="348" actId="47"/>
        <pc:sldMkLst>
          <pc:docMk/>
          <pc:sldMk cId="3671422203" sldId="334"/>
        </pc:sldMkLst>
        <pc:spChg chg="mod ord">
          <ac:chgData name="Andre Saraiva" userId="a28bd649536c77c3" providerId="LiveId" clId="{8C8A78D1-4488-43DC-B41B-E8027E8B1C2A}" dt="2024-07-08T03:35:05.965" v="136" actId="700"/>
          <ac:spMkLst>
            <pc:docMk/>
            <pc:sldMk cId="3671422203" sldId="334"/>
            <ac:spMk id="2" creationId="{B0CAFF81-E87D-9E8D-8377-D918907CCE90}"/>
          </ac:spMkLst>
        </pc:spChg>
        <pc:spChg chg="add mod ord">
          <ac:chgData name="Andre Saraiva" userId="a28bd649536c77c3" providerId="LiveId" clId="{8C8A78D1-4488-43DC-B41B-E8027E8B1C2A}" dt="2024-07-08T03:35:05.965" v="136" actId="700"/>
          <ac:spMkLst>
            <pc:docMk/>
            <pc:sldMk cId="3671422203" sldId="334"/>
            <ac:spMk id="3" creationId="{48B6BDB6-1BE0-03DE-B8B8-A59E02D6F711}"/>
          </ac:spMkLst>
        </pc:spChg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3616985298" sldId="360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3411020555" sldId="370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2395789713" sldId="1797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412900794" sldId="1861"/>
        </pc:sldMkLst>
      </pc:sldChg>
      <pc:sldChg chg="addSp delSp modSp add del mod modClrScheme chgLayout modNotes">
        <pc:chgData name="Andre Saraiva" userId="a28bd649536c77c3" providerId="LiveId" clId="{8C8A78D1-4488-43DC-B41B-E8027E8B1C2A}" dt="2024-07-08T04:31:53.241" v="166" actId="2696"/>
        <pc:sldMkLst>
          <pc:docMk/>
          <pc:sldMk cId="3287577120" sldId="2175"/>
        </pc:sldMkLst>
        <pc:spChg chg="mod ord">
          <ac:chgData name="Andre Saraiva" userId="a28bd649536c77c3" providerId="LiveId" clId="{8C8A78D1-4488-43DC-B41B-E8027E8B1C2A}" dt="2024-07-08T03:31:26.414" v="131" actId="700"/>
          <ac:spMkLst>
            <pc:docMk/>
            <pc:sldMk cId="3287577120" sldId="2175"/>
            <ac:spMk id="2" creationId="{66A5A552-99AD-4233-A11F-3DDD7858F173}"/>
          </ac:spMkLst>
        </pc:spChg>
        <pc:spChg chg="add del mod ord">
          <ac:chgData name="Andre Saraiva" userId="a28bd649536c77c3" providerId="LiveId" clId="{8C8A78D1-4488-43DC-B41B-E8027E8B1C2A}" dt="2024-07-08T03:31:18.536" v="130" actId="700"/>
          <ac:spMkLst>
            <pc:docMk/>
            <pc:sldMk cId="3287577120" sldId="2175"/>
            <ac:spMk id="4" creationId="{E10DA0EB-2BD3-AD2F-D13C-4FDD99686A69}"/>
          </ac:spMkLst>
        </pc:spChg>
        <pc:spChg chg="add mod ord">
          <ac:chgData name="Andre Saraiva" userId="a28bd649536c77c3" providerId="LiveId" clId="{8C8A78D1-4488-43DC-B41B-E8027E8B1C2A}" dt="2024-07-08T03:31:26.414" v="131" actId="700"/>
          <ac:spMkLst>
            <pc:docMk/>
            <pc:sldMk cId="3287577120" sldId="2175"/>
            <ac:spMk id="5" creationId="{D5A3CF71-2B61-8DCA-3505-8871E57D838B}"/>
          </ac:spMkLst>
        </pc:spChg>
      </pc:sldChg>
      <pc:sldChg chg="addSp delSp modSp add mod ord">
        <pc:chgData name="Andre Saraiva" userId="a28bd649536c77c3" providerId="LiveId" clId="{8C8A78D1-4488-43DC-B41B-E8027E8B1C2A}" dt="2024-07-09T08:54:16.679" v="3150"/>
        <pc:sldMkLst>
          <pc:docMk/>
          <pc:sldMk cId="3403763745" sldId="2175"/>
        </pc:sldMkLst>
        <pc:spChg chg="mod">
          <ac:chgData name="Andre Saraiva" userId="a28bd649536c77c3" providerId="LiveId" clId="{8C8A78D1-4488-43DC-B41B-E8027E8B1C2A}" dt="2024-07-08T05:00:23.716" v="466" actId="1076"/>
          <ac:spMkLst>
            <pc:docMk/>
            <pc:sldMk cId="3403763745" sldId="2175"/>
            <ac:spMk id="2" creationId="{66A5A552-99AD-4233-A11F-3DDD7858F173}"/>
          </ac:spMkLst>
        </pc:spChg>
        <pc:spChg chg="mod">
          <ac:chgData name="Andre Saraiva" userId="a28bd649536c77c3" providerId="LiveId" clId="{8C8A78D1-4488-43DC-B41B-E8027E8B1C2A}" dt="2024-07-08T05:03:30.303" v="507" actId="1076"/>
          <ac:spMkLst>
            <pc:docMk/>
            <pc:sldMk cId="3403763745" sldId="2175"/>
            <ac:spMk id="3" creationId="{DC9B377C-C9CF-4000-AECF-65746DB2A10E}"/>
          </ac:spMkLst>
        </pc:spChg>
        <pc:spChg chg="add del mod">
          <ac:chgData name="Andre Saraiva" userId="a28bd649536c77c3" providerId="LiveId" clId="{8C8A78D1-4488-43DC-B41B-E8027E8B1C2A}" dt="2024-07-08T04:59:37.269" v="462" actId="478"/>
          <ac:spMkLst>
            <pc:docMk/>
            <pc:sldMk cId="3403763745" sldId="2175"/>
            <ac:spMk id="4" creationId="{C15F1E84-FFC1-BDB3-C26F-8327E9B2E7F9}"/>
          </ac:spMkLst>
        </pc:spChg>
        <pc:spChg chg="del">
          <ac:chgData name="Andre Saraiva" userId="a28bd649536c77c3" providerId="LiveId" clId="{8C8A78D1-4488-43DC-B41B-E8027E8B1C2A}" dt="2024-07-08T04:37:42.052" v="228" actId="478"/>
          <ac:spMkLst>
            <pc:docMk/>
            <pc:sldMk cId="3403763745" sldId="2175"/>
            <ac:spMk id="5" creationId="{D5A3CF71-2B61-8DCA-3505-8871E57D838B}"/>
          </ac:spMkLst>
        </pc:spChg>
        <pc:spChg chg="add del mod">
          <ac:chgData name="Andre Saraiva" userId="a28bd649536c77c3" providerId="LiveId" clId="{8C8A78D1-4488-43DC-B41B-E8027E8B1C2A}" dt="2024-07-08T04:59:37.269" v="462" actId="478"/>
          <ac:spMkLst>
            <pc:docMk/>
            <pc:sldMk cId="3403763745" sldId="2175"/>
            <ac:spMk id="6" creationId="{98EBDAAA-A7EC-5D23-9505-D512D1866ECE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7" creationId="{AD3C2408-4FAF-863A-A3B2-4C8453C6C644}"/>
          </ac:spMkLst>
        </pc:spChg>
        <pc:spChg chg="mod">
          <ac:chgData name="Andre Saraiva" userId="a28bd649536c77c3" providerId="LiveId" clId="{8C8A78D1-4488-43DC-B41B-E8027E8B1C2A}" dt="2024-07-08T04:37:45.540" v="229" actId="404"/>
          <ac:spMkLst>
            <pc:docMk/>
            <pc:sldMk cId="3403763745" sldId="2175"/>
            <ac:spMk id="9" creationId="{A2FAD293-616B-4930-9DC8-C782B3EC37B1}"/>
          </ac:spMkLst>
        </pc:spChg>
        <pc:spChg chg="mod">
          <ac:chgData name="Andre Saraiva" userId="a28bd649536c77c3" providerId="LiveId" clId="{8C8A78D1-4488-43DC-B41B-E8027E8B1C2A}" dt="2024-07-08T05:03:17.477" v="504" actId="164"/>
          <ac:spMkLst>
            <pc:docMk/>
            <pc:sldMk cId="3403763745" sldId="2175"/>
            <ac:spMk id="10" creationId="{DE940D62-853C-4397-82EF-4F5F51676B7E}"/>
          </ac:spMkLst>
        </pc:spChg>
        <pc:spChg chg="mod">
          <ac:chgData name="Andre Saraiva" userId="a28bd649536c77c3" providerId="LiveId" clId="{8C8A78D1-4488-43DC-B41B-E8027E8B1C2A}" dt="2024-07-08T04:55:21.908" v="405" actId="1037"/>
          <ac:spMkLst>
            <pc:docMk/>
            <pc:sldMk cId="3403763745" sldId="2175"/>
            <ac:spMk id="13" creationId="{AC29DA85-8880-4FCC-A284-7B449839E7B0}"/>
          </ac:spMkLst>
        </pc:spChg>
        <pc:spChg chg="mod">
          <ac:chgData name="Andre Saraiva" userId="a28bd649536c77c3" providerId="LiveId" clId="{8C8A78D1-4488-43DC-B41B-E8027E8B1C2A}" dt="2024-07-08T05:03:17.477" v="504" actId="164"/>
          <ac:spMkLst>
            <pc:docMk/>
            <pc:sldMk cId="3403763745" sldId="2175"/>
            <ac:spMk id="14" creationId="{0280A7F7-3AC5-4986-A48B-3F50CAC6FCC8}"/>
          </ac:spMkLst>
        </pc:spChg>
        <pc:spChg chg="mod">
          <ac:chgData name="Andre Saraiva" userId="a28bd649536c77c3" providerId="LiveId" clId="{8C8A78D1-4488-43DC-B41B-E8027E8B1C2A}" dt="2024-07-08T05:03:17.477" v="504" actId="164"/>
          <ac:spMkLst>
            <pc:docMk/>
            <pc:sldMk cId="3403763745" sldId="2175"/>
            <ac:spMk id="15" creationId="{FD21567A-C2DA-40EA-B369-0F8FF3D84077}"/>
          </ac:spMkLst>
        </pc:spChg>
        <pc:spChg chg="mod">
          <ac:chgData name="Andre Saraiva" userId="a28bd649536c77c3" providerId="LiveId" clId="{8C8A78D1-4488-43DC-B41B-E8027E8B1C2A}" dt="2024-07-08T05:03:17.477" v="504" actId="164"/>
          <ac:spMkLst>
            <pc:docMk/>
            <pc:sldMk cId="3403763745" sldId="2175"/>
            <ac:spMk id="16" creationId="{5F6986AF-F874-43CF-9456-7EB9AD8FE168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17" creationId="{DF398E54-1CE1-23D2-00AF-93E26071DAF2}"/>
          </ac:spMkLst>
        </pc:spChg>
        <pc:spChg chg="mod">
          <ac:chgData name="Andre Saraiva" userId="a28bd649536c77c3" providerId="LiveId" clId="{8C8A78D1-4488-43DC-B41B-E8027E8B1C2A}" dt="2024-07-08T05:03:17.477" v="504" actId="164"/>
          <ac:spMkLst>
            <pc:docMk/>
            <pc:sldMk cId="3403763745" sldId="2175"/>
            <ac:spMk id="19" creationId="{CC57A26C-464E-4FA5-A93F-F45AD3D751C0}"/>
          </ac:spMkLst>
        </pc:spChg>
        <pc:spChg chg="mod">
          <ac:chgData name="Andre Saraiva" userId="a28bd649536c77c3" providerId="LiveId" clId="{8C8A78D1-4488-43DC-B41B-E8027E8B1C2A}" dt="2024-07-08T05:03:17.477" v="504" actId="164"/>
          <ac:spMkLst>
            <pc:docMk/>
            <pc:sldMk cId="3403763745" sldId="2175"/>
            <ac:spMk id="20" creationId="{48B5D0B4-7E31-4057-9AE5-38145BB6363C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21" creationId="{9F1DE429-ADF7-4540-80B7-41CE4787102F}"/>
          </ac:spMkLst>
        </pc:spChg>
        <pc:spChg chg="mod">
          <ac:chgData name="Andre Saraiva" userId="a28bd649536c77c3" providerId="LiveId" clId="{8C8A78D1-4488-43DC-B41B-E8027E8B1C2A}" dt="2024-07-08T05:03:17.477" v="504" actId="164"/>
          <ac:spMkLst>
            <pc:docMk/>
            <pc:sldMk cId="3403763745" sldId="2175"/>
            <ac:spMk id="22" creationId="{CF4BB4CE-5EFA-41B0-BA4A-8CF8CC9D3B89}"/>
          </ac:spMkLst>
        </pc:spChg>
        <pc:spChg chg="mod">
          <ac:chgData name="Andre Saraiva" userId="a28bd649536c77c3" providerId="LiveId" clId="{8C8A78D1-4488-43DC-B41B-E8027E8B1C2A}" dt="2024-07-09T03:53:32.644" v="2438" actId="113"/>
          <ac:spMkLst>
            <pc:docMk/>
            <pc:sldMk cId="3403763745" sldId="2175"/>
            <ac:spMk id="23" creationId="{9F6588AD-0053-423F-B33C-DB49EF585FA2}"/>
          </ac:spMkLst>
        </pc:spChg>
        <pc:spChg chg="mod">
          <ac:chgData name="Andre Saraiva" userId="a28bd649536c77c3" providerId="LiveId" clId="{8C8A78D1-4488-43DC-B41B-E8027E8B1C2A}" dt="2024-07-08T05:03:17.477" v="504" actId="164"/>
          <ac:spMkLst>
            <pc:docMk/>
            <pc:sldMk cId="3403763745" sldId="2175"/>
            <ac:spMk id="24" creationId="{69177D11-DD8A-4580-9B65-5C99A624BFE6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25" creationId="{17AAC0C3-9E45-E98A-B880-0ACEA93AAC57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27" creationId="{DEE3A037-AC5A-7402-4331-28BB57A20827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29" creationId="{A3A25EC4-2D2C-52D6-6F72-FCBD40FAC75C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30" creationId="{16975ACE-B9F0-01CB-2C6F-5B4501D09B86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31" creationId="{4B0A911F-5401-C749-A042-0635FEE7AFB2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32" creationId="{9D7AD128-9A30-C15A-586F-6904D49B31E0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33" creationId="{D9049949-602E-12A9-C1AE-175B88D5EFA3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34" creationId="{D8C70C71-9176-5951-ACB3-746847F1F12B}"/>
          </ac:spMkLst>
        </pc:spChg>
        <pc:spChg chg="add del mod">
          <ac:chgData name="Andre Saraiva" userId="a28bd649536c77c3" providerId="LiveId" clId="{8C8A78D1-4488-43DC-B41B-E8027E8B1C2A}" dt="2024-07-08T04:59:33.826" v="461" actId="478"/>
          <ac:spMkLst>
            <pc:docMk/>
            <pc:sldMk cId="3403763745" sldId="2175"/>
            <ac:spMk id="35" creationId="{119F0C3D-1510-56C4-0FAF-6FF14FA773FE}"/>
          </ac:spMkLst>
        </pc:spChg>
        <pc:grpChg chg="add mod">
          <ac:chgData name="Andre Saraiva" userId="a28bd649536c77c3" providerId="LiveId" clId="{8C8A78D1-4488-43DC-B41B-E8027E8B1C2A}" dt="2024-07-08T05:03:26.006" v="506" actId="1076"/>
          <ac:grpSpMkLst>
            <pc:docMk/>
            <pc:sldMk cId="3403763745" sldId="2175"/>
            <ac:grpSpMk id="36" creationId="{E9C5B3FA-4D9C-B4C7-0CE8-E6E0049DDE0F}"/>
          </ac:grpSpMkLst>
        </pc:grpChg>
        <pc:picChg chg="mod">
          <ac:chgData name="Andre Saraiva" userId="a28bd649536c77c3" providerId="LiveId" clId="{8C8A78D1-4488-43DC-B41B-E8027E8B1C2A}" dt="2024-07-08T05:03:17.477" v="504" actId="164"/>
          <ac:picMkLst>
            <pc:docMk/>
            <pc:sldMk cId="3403763745" sldId="2175"/>
            <ac:picMk id="8" creationId="{805707E3-C28E-41BD-A701-8BBA79AB83E2}"/>
          </ac:picMkLst>
        </pc:picChg>
        <pc:picChg chg="mod">
          <ac:chgData name="Andre Saraiva" userId="a28bd649536c77c3" providerId="LiveId" clId="{8C8A78D1-4488-43DC-B41B-E8027E8B1C2A}" dt="2024-07-08T05:03:17.477" v="504" actId="164"/>
          <ac:picMkLst>
            <pc:docMk/>
            <pc:sldMk cId="3403763745" sldId="2175"/>
            <ac:picMk id="11" creationId="{CA97EC71-EEB2-4CB5-B69C-B956887949C3}"/>
          </ac:picMkLst>
        </pc:picChg>
        <pc:picChg chg="mod">
          <ac:chgData name="Andre Saraiva" userId="a28bd649536c77c3" providerId="LiveId" clId="{8C8A78D1-4488-43DC-B41B-E8027E8B1C2A}" dt="2024-07-08T05:03:17.477" v="504" actId="164"/>
          <ac:picMkLst>
            <pc:docMk/>
            <pc:sldMk cId="3403763745" sldId="2175"/>
            <ac:picMk id="12" creationId="{F029B1F9-32EF-45EB-8AF4-485CF2077E53}"/>
          </ac:picMkLst>
        </pc:picChg>
        <pc:picChg chg="mod">
          <ac:chgData name="Andre Saraiva" userId="a28bd649536c77c3" providerId="LiveId" clId="{8C8A78D1-4488-43DC-B41B-E8027E8B1C2A}" dt="2024-07-08T05:03:17.477" v="504" actId="164"/>
          <ac:picMkLst>
            <pc:docMk/>
            <pc:sldMk cId="3403763745" sldId="2175"/>
            <ac:picMk id="18" creationId="{88E00166-718F-439F-A473-4C7B7D7396A4}"/>
          </ac:picMkLst>
        </pc:picChg>
        <pc:picChg chg="mod">
          <ac:chgData name="Andre Saraiva" userId="a28bd649536c77c3" providerId="LiveId" clId="{8C8A78D1-4488-43DC-B41B-E8027E8B1C2A}" dt="2024-07-08T05:03:17.477" v="504" actId="164"/>
          <ac:picMkLst>
            <pc:docMk/>
            <pc:sldMk cId="3403763745" sldId="2175"/>
            <ac:picMk id="26" creationId="{35136913-47F9-441A-8993-74B9654BF56B}"/>
          </ac:picMkLst>
        </pc:picChg>
        <pc:picChg chg="mod">
          <ac:chgData name="Andre Saraiva" userId="a28bd649536c77c3" providerId="LiveId" clId="{8C8A78D1-4488-43DC-B41B-E8027E8B1C2A}" dt="2024-07-08T05:03:17.477" v="504" actId="164"/>
          <ac:picMkLst>
            <pc:docMk/>
            <pc:sldMk cId="3403763745" sldId="2175"/>
            <ac:picMk id="28" creationId="{5CE4E90A-FE3A-40CE-8814-E8304C01DCAE}"/>
          </ac:picMkLst>
        </pc:picChg>
      </pc:sldChg>
      <pc:sldChg chg="addSp delSp modSp add del mod modClrScheme chgLayout">
        <pc:chgData name="Andre Saraiva" userId="a28bd649536c77c3" providerId="LiveId" clId="{8C8A78D1-4488-43DC-B41B-E8027E8B1C2A}" dt="2024-07-08T04:31:53.241" v="166" actId="2696"/>
        <pc:sldMkLst>
          <pc:docMk/>
          <pc:sldMk cId="984015221" sldId="2177"/>
        </pc:sldMkLst>
        <pc:spChg chg="mod ord">
          <ac:chgData name="Andre Saraiva" userId="a28bd649536c77c3" providerId="LiveId" clId="{8C8A78D1-4488-43DC-B41B-E8027E8B1C2A}" dt="2024-07-08T03:31:26.414" v="131" actId="700"/>
          <ac:spMkLst>
            <pc:docMk/>
            <pc:sldMk cId="984015221" sldId="2177"/>
            <ac:spMk id="2" creationId="{66A5A552-99AD-4233-A11F-3DDD7858F173}"/>
          </ac:spMkLst>
        </pc:spChg>
        <pc:spChg chg="add del mod ord">
          <ac:chgData name="Andre Saraiva" userId="a28bd649536c77c3" providerId="LiveId" clId="{8C8A78D1-4488-43DC-B41B-E8027E8B1C2A}" dt="2024-07-08T03:31:18.536" v="130" actId="700"/>
          <ac:spMkLst>
            <pc:docMk/>
            <pc:sldMk cId="984015221" sldId="2177"/>
            <ac:spMk id="4" creationId="{AA41C76E-47F5-1A6B-5BA5-9B506E7984D7}"/>
          </ac:spMkLst>
        </pc:spChg>
        <pc:spChg chg="add mod ord">
          <ac:chgData name="Andre Saraiva" userId="a28bd649536c77c3" providerId="LiveId" clId="{8C8A78D1-4488-43DC-B41B-E8027E8B1C2A}" dt="2024-07-08T03:31:26.414" v="131" actId="700"/>
          <ac:spMkLst>
            <pc:docMk/>
            <pc:sldMk cId="984015221" sldId="2177"/>
            <ac:spMk id="5" creationId="{5BBA3C89-B222-0BC8-3299-021F61DC042A}"/>
          </ac:spMkLst>
        </pc:spChg>
      </pc:sldChg>
      <pc:sldChg chg="add del">
        <pc:chgData name="Andre Saraiva" userId="a28bd649536c77c3" providerId="LiveId" clId="{8C8A78D1-4488-43DC-B41B-E8027E8B1C2A}" dt="2024-07-08T04:38:23.903" v="230" actId="47"/>
        <pc:sldMkLst>
          <pc:docMk/>
          <pc:sldMk cId="3419940088" sldId="2177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4151133073" sldId="2310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1493599905" sldId="2311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989273271" sldId="2314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371544731" sldId="2329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1242720456" sldId="2520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2034370785" sldId="2702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3367795738" sldId="2710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3897909031" sldId="2768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2082235111" sldId="2769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2334871986" sldId="2776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554323758" sldId="2782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1672532367" sldId="2790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865368933" sldId="2792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147375514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147375516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0" sldId="2147375517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2427577057" sldId="2147375529"/>
        </pc:sldMkLst>
      </pc:sldChg>
      <pc:sldChg chg="del">
        <pc:chgData name="Andre Saraiva" userId="a28bd649536c77c3" providerId="LiveId" clId="{8C8A78D1-4488-43DC-B41B-E8027E8B1C2A}" dt="2024-07-08T04:48:09.842" v="361" actId="47"/>
        <pc:sldMkLst>
          <pc:docMk/>
          <pc:sldMk cId="3677840952" sldId="2147375530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4112895395" sldId="2147375531"/>
        </pc:sldMkLst>
      </pc:sldChg>
      <pc:sldChg chg="delSp modSp mod">
        <pc:chgData name="Andre Saraiva" userId="a28bd649536c77c3" providerId="LiveId" clId="{8C8A78D1-4488-43DC-B41B-E8027E8B1C2A}" dt="2024-07-09T04:29:44.285" v="2703" actId="113"/>
        <pc:sldMkLst>
          <pc:docMk/>
          <pc:sldMk cId="0" sldId="2147375532"/>
        </pc:sldMkLst>
        <pc:spChg chg="mod">
          <ac:chgData name="Andre Saraiva" userId="a28bd649536c77c3" providerId="LiveId" clId="{8C8A78D1-4488-43DC-B41B-E8027E8B1C2A}" dt="2024-07-09T04:29:44.285" v="2703" actId="113"/>
          <ac:spMkLst>
            <pc:docMk/>
            <pc:sldMk cId="0" sldId="2147375532"/>
            <ac:spMk id="2" creationId="{651A0FEF-CBD4-2D19-E4F9-3724B4DB565A}"/>
          </ac:spMkLst>
        </pc:spChg>
        <pc:spChg chg="del">
          <ac:chgData name="Andre Saraiva" userId="a28bd649536c77c3" providerId="LiveId" clId="{8C8A78D1-4488-43DC-B41B-E8027E8B1C2A}" dt="2024-07-09T04:29:38.403" v="2702" actId="478"/>
          <ac:spMkLst>
            <pc:docMk/>
            <pc:sldMk cId="0" sldId="2147375532"/>
            <ac:spMk id="659" creationId="{00000000-0000-0000-0000-000000000000}"/>
          </ac:spMkLst>
        </pc:spChg>
        <pc:spChg chg="mod">
          <ac:chgData name="Andre Saraiva" userId="a28bd649536c77c3" providerId="LiveId" clId="{8C8A78D1-4488-43DC-B41B-E8027E8B1C2A}" dt="2024-07-09T04:29:30.385" v="2701" actId="1076"/>
          <ac:spMkLst>
            <pc:docMk/>
            <pc:sldMk cId="0" sldId="2147375532"/>
            <ac:spMk id="669" creationId="{00000000-0000-0000-0000-000000000000}"/>
          </ac:spMkLst>
        </pc:spChg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1751692275" sldId="2147375533"/>
        </pc:sldMkLst>
      </pc:sldChg>
      <pc:sldChg chg="del">
        <pc:chgData name="Andre Saraiva" userId="a28bd649536c77c3" providerId="LiveId" clId="{8C8A78D1-4488-43DC-B41B-E8027E8B1C2A}" dt="2024-07-08T04:47:53.423" v="360" actId="47"/>
        <pc:sldMkLst>
          <pc:docMk/>
          <pc:sldMk cId="2473027174" sldId="2147375534"/>
        </pc:sldMkLst>
      </pc:sldChg>
      <pc:sldChg chg="addSp delSp modSp add mod modClrScheme chgLayout">
        <pc:chgData name="Andre Saraiva" userId="a28bd649536c77c3" providerId="LiveId" clId="{8C8A78D1-4488-43DC-B41B-E8027E8B1C2A}" dt="2024-07-09T03:35:18.873" v="1975" actId="113"/>
        <pc:sldMkLst>
          <pc:docMk/>
          <pc:sldMk cId="1369144335" sldId="2147375535"/>
        </pc:sldMkLst>
        <pc:spChg chg="del mod ord">
          <ac:chgData name="Andre Saraiva" userId="a28bd649536c77c3" providerId="LiveId" clId="{8C8A78D1-4488-43DC-B41B-E8027E8B1C2A}" dt="2024-07-08T04:30:43.497" v="161" actId="478"/>
          <ac:spMkLst>
            <pc:docMk/>
            <pc:sldMk cId="1369144335" sldId="2147375535"/>
            <ac:spMk id="2" creationId="{9A0DC8DB-8EE5-4F88-AD77-82181B01933F}"/>
          </ac:spMkLst>
        </pc:spChg>
        <pc:spChg chg="add del mod ord">
          <ac:chgData name="Andre Saraiva" userId="a28bd649536c77c3" providerId="LiveId" clId="{8C8A78D1-4488-43DC-B41B-E8027E8B1C2A}" dt="2024-07-08T03:31:18.536" v="130" actId="700"/>
          <ac:spMkLst>
            <pc:docMk/>
            <pc:sldMk cId="1369144335" sldId="2147375535"/>
            <ac:spMk id="3" creationId="{7BFD6218-DF50-0F0B-0A94-265773E242A3}"/>
          </ac:spMkLst>
        </pc:spChg>
        <pc:spChg chg="add del mod ord">
          <ac:chgData name="Andre Saraiva" userId="a28bd649536c77c3" providerId="LiveId" clId="{8C8A78D1-4488-43DC-B41B-E8027E8B1C2A}" dt="2024-07-08T03:31:48.763" v="133" actId="478"/>
          <ac:spMkLst>
            <pc:docMk/>
            <pc:sldMk cId="1369144335" sldId="2147375535"/>
            <ac:spMk id="4" creationId="{2E7E3E7C-B0BB-3E8F-5C8B-8FF05A1ABE42}"/>
          </ac:spMkLst>
        </pc:spChg>
        <pc:spChg chg="mod">
          <ac:chgData name="Andre Saraiva" userId="a28bd649536c77c3" providerId="LiveId" clId="{8C8A78D1-4488-43DC-B41B-E8027E8B1C2A}" dt="2024-07-08T04:53:03.459" v="376" actId="1076"/>
          <ac:spMkLst>
            <pc:docMk/>
            <pc:sldMk cId="1369144335" sldId="2147375535"/>
            <ac:spMk id="12" creationId="{960BE679-DFAB-4B4F-B489-70E7AC4A860D}"/>
          </ac:spMkLst>
        </pc:spChg>
        <pc:spChg chg="add del mod">
          <ac:chgData name="Andre Saraiva" userId="a28bd649536c77c3" providerId="LiveId" clId="{8C8A78D1-4488-43DC-B41B-E8027E8B1C2A}" dt="2024-07-08T04:30:45.980" v="162" actId="478"/>
          <ac:spMkLst>
            <pc:docMk/>
            <pc:sldMk cId="1369144335" sldId="2147375535"/>
            <ac:spMk id="37" creationId="{2C9F2AAB-CE47-77C2-B6CF-74777E221A5B}"/>
          </ac:spMkLst>
        </pc:spChg>
        <pc:spChg chg="add mod">
          <ac:chgData name="Andre Saraiva" userId="a28bd649536c77c3" providerId="LiveId" clId="{8C8A78D1-4488-43DC-B41B-E8027E8B1C2A}" dt="2024-07-09T03:35:18.873" v="1975" actId="113"/>
          <ac:spMkLst>
            <pc:docMk/>
            <pc:sldMk cId="1369144335" sldId="2147375535"/>
            <ac:spMk id="38" creationId="{D763C3E7-F582-00B3-7A69-836F77AC5E7B}"/>
          </ac:spMkLst>
        </pc:spChg>
        <pc:picChg chg="mod">
          <ac:chgData name="Andre Saraiva" userId="a28bd649536c77c3" providerId="LiveId" clId="{8C8A78D1-4488-43DC-B41B-E8027E8B1C2A}" dt="2024-07-08T04:52:58.088" v="375" actId="1076"/>
          <ac:picMkLst>
            <pc:docMk/>
            <pc:sldMk cId="1369144335" sldId="2147375535"/>
            <ac:picMk id="5" creationId="{ABB90943-94D4-485E-85AC-6D232B4F9D60}"/>
          </ac:picMkLst>
        </pc:picChg>
      </pc:sldChg>
      <pc:sldChg chg="delSp modSp add mod">
        <pc:chgData name="Andre Saraiva" userId="a28bd649536c77c3" providerId="LiveId" clId="{8C8A78D1-4488-43DC-B41B-E8027E8B1C2A}" dt="2024-07-09T03:36:02.048" v="1979" actId="1036"/>
        <pc:sldMkLst>
          <pc:docMk/>
          <pc:sldMk cId="1401227276" sldId="2147375536"/>
        </pc:sldMkLst>
        <pc:spChg chg="mod">
          <ac:chgData name="Andre Saraiva" userId="a28bd649536c77c3" providerId="LiveId" clId="{8C8A78D1-4488-43DC-B41B-E8027E8B1C2A}" dt="2024-07-09T03:36:02.048" v="1979" actId="1036"/>
          <ac:spMkLst>
            <pc:docMk/>
            <pc:sldMk cId="1401227276" sldId="2147375536"/>
            <ac:spMk id="2" creationId="{9A0DC8DB-8EE5-4F88-AD77-82181B01933F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6" creationId="{5636B952-A448-4693-AAF3-FF8CCE921507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11" creationId="{3A534DCA-5C83-4228-812F-1B4D73582E73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12" creationId="{709F4649-229F-44B6-9932-7DCA8BA57534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13" creationId="{DA107897-38EA-4787-B0C7-AD661BFBEA0F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14" creationId="{C8641B6E-90BD-41CA-A9E4-C45478E0B033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15" creationId="{DB8F458E-7343-4638-BC86-0E885E25D1B9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17" creationId="{4AC087E1-7681-4957-8CB6-A3E4D6BC104E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18" creationId="{86553146-3E51-409A-81D5-CFA7F46BEE73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19" creationId="{F1673944-856C-4C68-AB85-54DC858DC1A1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20" creationId="{A0B6D6D0-83E8-4EBC-B093-1B69FA7BFBA6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21" creationId="{C3F10097-D503-4AFA-B965-D25539055C54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23" creationId="{8FB2B038-EB57-46D4-9323-35D7A5D35A2F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24" creationId="{BCEF03A2-DF26-4CF2-95FD-F059F1E35C36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25" creationId="{A20A3A07-59BE-459C-AC66-5FE53C709281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26" creationId="{03EF2A42-CE2E-4AEF-92FD-92E5ED634380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27" creationId="{5757A47C-02DA-4668-91B8-A663D46BBF37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28" creationId="{8A36675D-CEEB-40E3-9700-788B244D785E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29" creationId="{6405E48C-F1BF-4E2B-A194-972568DEB18D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30" creationId="{581D5778-3421-4632-84BD-CADC29F9E5F5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31" creationId="{8A3D2D00-7A90-4D2E-B4E7-F902212F6AD3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32" creationId="{19F9D979-5F61-4F49-8BDC-ED67F7FAE807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33" creationId="{78695F73-525E-4EA8-B6DF-75923DAEBE64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34" creationId="{4DA8F7C0-3D02-4517-A7A5-4FCDEE3725B3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35" creationId="{A995FD4A-72DF-4490-8612-415EA0D28DB4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36" creationId="{F871D08A-CD81-4FDA-BF90-6FBD10D290F4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37" creationId="{DAA24DCD-9D32-477F-8492-BECBADF1DBAC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38" creationId="{95EECB5D-8A64-48B0-A8E0-2321A3A16AEC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39" creationId="{846769D2-01DD-4F55-8D9C-512EC6E06A69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40" creationId="{6541D109-51C1-41AF-B5AC-7809C2E7B3D3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41" creationId="{5C9E9916-0937-420C-8A2C-EA195AC8A2F7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42" creationId="{D110E272-C4AB-4B50-88F0-E85FF98DC032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43" creationId="{546B06E5-0C39-4B39-B567-7FAF81732BE6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44" creationId="{368D5134-423E-461F-BD57-7A9E7366F840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45" creationId="{18522CB1-B4C9-4423-BE77-71F9B469F183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46" creationId="{F6ABD3B3-C334-4EE4-AD1E-BF24EB62B8DD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47" creationId="{142481F5-F27D-4C1C-AC78-3E6903E44C31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48" creationId="{B293742A-A0B4-4A92-B4D7-DFB57672D44F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49" creationId="{3D9B22B7-1D7B-4BD8-9144-1D0D963A8122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50" creationId="{38C9FD8A-B557-4DB7-AC83-D6294F525F03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51" creationId="{75A49A58-28F7-4AD0-9496-D31235E33723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52" creationId="{3949B9E4-A3E5-4588-9484-5571A784128C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53" creationId="{9C84CD68-3908-463E-A842-4B2E14828B5C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54" creationId="{DF683752-CC6F-433E-80B9-939EE9B8A8E7}"/>
          </ac:spMkLst>
        </pc:spChg>
        <pc:spChg chg="mod">
          <ac:chgData name="Andre Saraiva" userId="a28bd649536c77c3" providerId="LiveId" clId="{8C8A78D1-4488-43DC-B41B-E8027E8B1C2A}" dt="2024-07-08T04:36:06.764" v="192" actId="1076"/>
          <ac:spMkLst>
            <pc:docMk/>
            <pc:sldMk cId="1401227276" sldId="2147375536"/>
            <ac:spMk id="55" creationId="{44DD6E1B-6E42-437C-A053-284A21BC71F0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56" creationId="{E7FAB05E-6CB6-435C-A5AF-BB581BEFF4F1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57" creationId="{11B83CB3-645A-49BB-8979-A8E7940E91A9}"/>
          </ac:spMkLst>
        </pc:spChg>
        <pc:spChg chg="mod">
          <ac:chgData name="Andre Saraiva" userId="a28bd649536c77c3" providerId="LiveId" clId="{8C8A78D1-4488-43DC-B41B-E8027E8B1C2A}" dt="2024-07-08T04:35:27.687" v="190" actId="1076"/>
          <ac:spMkLst>
            <pc:docMk/>
            <pc:sldMk cId="1401227276" sldId="2147375536"/>
            <ac:spMk id="58" creationId="{7A72296D-668A-48F5-826B-A66707BB49D1}"/>
          </ac:spMkLst>
        </pc:spChg>
        <pc:spChg chg="del">
          <ac:chgData name="Andre Saraiva" userId="a28bd649536c77c3" providerId="LiveId" clId="{8C8A78D1-4488-43DC-B41B-E8027E8B1C2A}" dt="2024-07-08T04:35:14.893" v="189" actId="478"/>
          <ac:spMkLst>
            <pc:docMk/>
            <pc:sldMk cId="1401227276" sldId="2147375536"/>
            <ac:spMk id="59" creationId="{4E40050C-2D2E-A12D-6F40-EF385986B35F}"/>
          </ac:spMkLst>
        </pc:spChg>
        <pc:grpChg chg="mod">
          <ac:chgData name="Andre Saraiva" userId="a28bd649536c77c3" providerId="LiveId" clId="{8C8A78D1-4488-43DC-B41B-E8027E8B1C2A}" dt="2024-07-08T04:35:27.687" v="190" actId="1076"/>
          <ac:grpSpMkLst>
            <pc:docMk/>
            <pc:sldMk cId="1401227276" sldId="2147375536"/>
            <ac:grpSpMk id="3" creationId="{7F8747F4-B4B5-46DE-9856-CCFECA38C6C1}"/>
          </ac:grpSpMkLst>
        </pc:grpChg>
        <pc:grpChg chg="mod">
          <ac:chgData name="Andre Saraiva" userId="a28bd649536c77c3" providerId="LiveId" clId="{8C8A78D1-4488-43DC-B41B-E8027E8B1C2A}" dt="2024-07-08T04:35:27.687" v="190" actId="1076"/>
          <ac:grpSpMkLst>
            <pc:docMk/>
            <pc:sldMk cId="1401227276" sldId="2147375536"/>
            <ac:grpSpMk id="22" creationId="{830A662D-24CF-47D2-A1FE-9C13A5E8DAC0}"/>
          </ac:grpSpMkLst>
        </pc:grpChg>
        <pc:picChg chg="mod">
          <ac:chgData name="Andre Saraiva" userId="a28bd649536c77c3" providerId="LiveId" clId="{8C8A78D1-4488-43DC-B41B-E8027E8B1C2A}" dt="2024-07-08T04:35:27.687" v="190" actId="1076"/>
          <ac:picMkLst>
            <pc:docMk/>
            <pc:sldMk cId="1401227276" sldId="2147375536"/>
            <ac:picMk id="5" creationId="{4B9C4A20-E2CC-48DE-AA2B-3A2E1806D393}"/>
          </ac:picMkLst>
        </pc:picChg>
        <pc:picChg chg="mod">
          <ac:chgData name="Andre Saraiva" userId="a28bd649536c77c3" providerId="LiveId" clId="{8C8A78D1-4488-43DC-B41B-E8027E8B1C2A}" dt="2024-07-08T04:35:27.687" v="190" actId="1076"/>
          <ac:picMkLst>
            <pc:docMk/>
            <pc:sldMk cId="1401227276" sldId="2147375536"/>
            <ac:picMk id="7" creationId="{138955B4-4679-4C3F-A19A-19EF521385E6}"/>
          </ac:picMkLst>
        </pc:picChg>
        <pc:picChg chg="mod">
          <ac:chgData name="Andre Saraiva" userId="a28bd649536c77c3" providerId="LiveId" clId="{8C8A78D1-4488-43DC-B41B-E8027E8B1C2A}" dt="2024-07-08T04:35:27.687" v="190" actId="1076"/>
          <ac:picMkLst>
            <pc:docMk/>
            <pc:sldMk cId="1401227276" sldId="2147375536"/>
            <ac:picMk id="8" creationId="{5E7E99A4-5962-470F-AD49-38CDC1495AE2}"/>
          </ac:picMkLst>
        </pc:picChg>
        <pc:picChg chg="mod">
          <ac:chgData name="Andre Saraiva" userId="a28bd649536c77c3" providerId="LiveId" clId="{8C8A78D1-4488-43DC-B41B-E8027E8B1C2A}" dt="2024-07-08T04:35:27.687" v="190" actId="1076"/>
          <ac:picMkLst>
            <pc:docMk/>
            <pc:sldMk cId="1401227276" sldId="2147375536"/>
            <ac:picMk id="9" creationId="{1B4347D3-C791-4002-A786-4B26470D2FBB}"/>
          </ac:picMkLst>
        </pc:picChg>
        <pc:picChg chg="mod">
          <ac:chgData name="Andre Saraiva" userId="a28bd649536c77c3" providerId="LiveId" clId="{8C8A78D1-4488-43DC-B41B-E8027E8B1C2A}" dt="2024-07-08T04:35:27.687" v="190" actId="1076"/>
          <ac:picMkLst>
            <pc:docMk/>
            <pc:sldMk cId="1401227276" sldId="2147375536"/>
            <ac:picMk id="10" creationId="{AA4D1ED0-A7AC-4057-81FF-DB3C65E04D41}"/>
          </ac:picMkLst>
        </pc:picChg>
        <pc:picChg chg="mod">
          <ac:chgData name="Andre Saraiva" userId="a28bd649536c77c3" providerId="LiveId" clId="{8C8A78D1-4488-43DC-B41B-E8027E8B1C2A}" dt="2024-07-08T04:35:27.687" v="190" actId="1076"/>
          <ac:picMkLst>
            <pc:docMk/>
            <pc:sldMk cId="1401227276" sldId="2147375536"/>
            <ac:picMk id="16" creationId="{7E6E18F1-088E-430A-B36D-02CD2ABE7F89}"/>
          </ac:picMkLst>
        </pc:picChg>
      </pc:sldChg>
      <pc:sldChg chg="addSp delSp modSp add del mod modClrScheme chgLayout">
        <pc:chgData name="Andre Saraiva" userId="a28bd649536c77c3" providerId="LiveId" clId="{8C8A78D1-4488-43DC-B41B-E8027E8B1C2A}" dt="2024-07-08T04:31:53.241" v="166" actId="2696"/>
        <pc:sldMkLst>
          <pc:docMk/>
          <pc:sldMk cId="2425717816" sldId="2147375536"/>
        </pc:sldMkLst>
        <pc:spChg chg="mod ord">
          <ac:chgData name="Andre Saraiva" userId="a28bd649536c77c3" providerId="LiveId" clId="{8C8A78D1-4488-43DC-B41B-E8027E8B1C2A}" dt="2024-07-08T03:31:26.414" v="131" actId="700"/>
          <ac:spMkLst>
            <pc:docMk/>
            <pc:sldMk cId="2425717816" sldId="2147375536"/>
            <ac:spMk id="2" creationId="{9A0DC8DB-8EE5-4F88-AD77-82181B01933F}"/>
          </ac:spMkLst>
        </pc:spChg>
        <pc:spChg chg="add del mod ord">
          <ac:chgData name="Andre Saraiva" userId="a28bd649536c77c3" providerId="LiveId" clId="{8C8A78D1-4488-43DC-B41B-E8027E8B1C2A}" dt="2024-07-08T03:31:18.536" v="130" actId="700"/>
          <ac:spMkLst>
            <pc:docMk/>
            <pc:sldMk cId="2425717816" sldId="2147375536"/>
            <ac:spMk id="4" creationId="{B909D03A-4BC8-7351-7358-A5D042F45BD7}"/>
          </ac:spMkLst>
        </pc:spChg>
        <pc:spChg chg="add mod ord">
          <ac:chgData name="Andre Saraiva" userId="a28bd649536c77c3" providerId="LiveId" clId="{8C8A78D1-4488-43DC-B41B-E8027E8B1C2A}" dt="2024-07-08T03:31:26.414" v="131" actId="700"/>
          <ac:spMkLst>
            <pc:docMk/>
            <pc:sldMk cId="2425717816" sldId="2147375536"/>
            <ac:spMk id="59" creationId="{4E40050C-2D2E-A12D-6F40-EF385986B35F}"/>
          </ac:spMkLst>
        </pc:spChg>
      </pc:sldChg>
      <pc:sldChg chg="delSp modSp add mod">
        <pc:chgData name="Andre Saraiva" userId="a28bd649536c77c3" providerId="LiveId" clId="{8C8A78D1-4488-43DC-B41B-E8027E8B1C2A}" dt="2024-07-08T04:55:03.889" v="378" actId="113"/>
        <pc:sldMkLst>
          <pc:docMk/>
          <pc:sldMk cId="1194574201" sldId="2147375537"/>
        </pc:sldMkLst>
        <pc:spChg chg="mod">
          <ac:chgData name="Andre Saraiva" userId="a28bd649536c77c3" providerId="LiveId" clId="{8C8A78D1-4488-43DC-B41B-E8027E8B1C2A}" dt="2024-07-08T04:55:03.889" v="378" actId="113"/>
          <ac:spMkLst>
            <pc:docMk/>
            <pc:sldMk cId="1194574201" sldId="2147375537"/>
            <ac:spMk id="2" creationId="{9A0DC8DB-8EE5-4F88-AD77-82181B01933F}"/>
          </ac:spMkLst>
        </pc:spChg>
        <pc:spChg chg="mod">
          <ac:chgData name="Andre Saraiva" userId="a28bd649536c77c3" providerId="LiveId" clId="{8C8A78D1-4488-43DC-B41B-E8027E8B1C2A}" dt="2024-07-08T04:37:22.040" v="226" actId="1076"/>
          <ac:spMkLst>
            <pc:docMk/>
            <pc:sldMk cId="1194574201" sldId="2147375537"/>
            <ac:spMk id="6" creationId="{73670DE1-EAE1-4AAB-9962-885E9A9418BD}"/>
          </ac:spMkLst>
        </pc:spChg>
        <pc:spChg chg="mod">
          <ac:chgData name="Andre Saraiva" userId="a28bd649536c77c3" providerId="LiveId" clId="{8C8A78D1-4488-43DC-B41B-E8027E8B1C2A}" dt="2024-07-08T04:37:29.340" v="227" actId="1076"/>
          <ac:spMkLst>
            <pc:docMk/>
            <pc:sldMk cId="1194574201" sldId="2147375537"/>
            <ac:spMk id="7" creationId="{DBB98777-1BF3-44A1-9DED-41A44786E323}"/>
          </ac:spMkLst>
        </pc:spChg>
        <pc:spChg chg="mod">
          <ac:chgData name="Andre Saraiva" userId="a28bd649536c77c3" providerId="LiveId" clId="{8C8A78D1-4488-43DC-B41B-E8027E8B1C2A}" dt="2024-07-08T04:37:17.968" v="225" actId="1076"/>
          <ac:spMkLst>
            <pc:docMk/>
            <pc:sldMk cId="1194574201" sldId="2147375537"/>
            <ac:spMk id="8" creationId="{EC1A7591-657D-4234-88CD-FE075F2CA757}"/>
          </ac:spMkLst>
        </pc:spChg>
        <pc:spChg chg="mod">
          <ac:chgData name="Andre Saraiva" userId="a28bd649536c77c3" providerId="LiveId" clId="{8C8A78D1-4488-43DC-B41B-E8027E8B1C2A}" dt="2024-07-08T04:37:03.763" v="222" actId="1035"/>
          <ac:spMkLst>
            <pc:docMk/>
            <pc:sldMk cId="1194574201" sldId="2147375537"/>
            <ac:spMk id="9" creationId="{18DCA54D-1352-411B-95BB-1F5735327686}"/>
          </ac:spMkLst>
        </pc:spChg>
        <pc:spChg chg="mod">
          <ac:chgData name="Andre Saraiva" userId="a28bd649536c77c3" providerId="LiveId" clId="{8C8A78D1-4488-43DC-B41B-E8027E8B1C2A}" dt="2024-07-08T04:37:03.763" v="222" actId="1035"/>
          <ac:spMkLst>
            <pc:docMk/>
            <pc:sldMk cId="1194574201" sldId="2147375537"/>
            <ac:spMk id="10" creationId="{9E3AD4CB-66A9-4406-A101-AB12E28D846A}"/>
          </ac:spMkLst>
        </pc:spChg>
        <pc:spChg chg="mod">
          <ac:chgData name="Andre Saraiva" userId="a28bd649536c77c3" providerId="LiveId" clId="{8C8A78D1-4488-43DC-B41B-E8027E8B1C2A}" dt="2024-07-08T04:37:03.763" v="222" actId="1035"/>
          <ac:spMkLst>
            <pc:docMk/>
            <pc:sldMk cId="1194574201" sldId="2147375537"/>
            <ac:spMk id="11" creationId="{78246DA1-2069-41CA-BE90-1706C19AD6D0}"/>
          </ac:spMkLst>
        </pc:spChg>
        <pc:spChg chg="mod">
          <ac:chgData name="Andre Saraiva" userId="a28bd649536c77c3" providerId="LiveId" clId="{8C8A78D1-4488-43DC-B41B-E8027E8B1C2A}" dt="2024-07-08T04:37:03.763" v="222" actId="1035"/>
          <ac:spMkLst>
            <pc:docMk/>
            <pc:sldMk cId="1194574201" sldId="2147375537"/>
            <ac:spMk id="12" creationId="{7E1E22BD-576E-4536-B3E3-2A77C36B4956}"/>
          </ac:spMkLst>
        </pc:spChg>
        <pc:spChg chg="del">
          <ac:chgData name="Andre Saraiva" userId="a28bd649536c77c3" providerId="LiveId" clId="{8C8A78D1-4488-43DC-B41B-E8027E8B1C2A}" dt="2024-07-08T04:36:26.589" v="193" actId="478"/>
          <ac:spMkLst>
            <pc:docMk/>
            <pc:sldMk cId="1194574201" sldId="2147375537"/>
            <ac:spMk id="14" creationId="{5A24D47A-FFC8-239E-DA67-13E3D9CC232F}"/>
          </ac:spMkLst>
        </pc:spChg>
        <pc:picChg chg="mod">
          <ac:chgData name="Andre Saraiva" userId="a28bd649536c77c3" providerId="LiveId" clId="{8C8A78D1-4488-43DC-B41B-E8027E8B1C2A}" dt="2024-07-08T04:37:03.763" v="222" actId="1035"/>
          <ac:picMkLst>
            <pc:docMk/>
            <pc:sldMk cId="1194574201" sldId="2147375537"/>
            <ac:picMk id="3" creationId="{559BDE38-0264-4C73-B191-9DED3BA74790}"/>
          </ac:picMkLst>
        </pc:picChg>
        <pc:picChg chg="mod">
          <ac:chgData name="Andre Saraiva" userId="a28bd649536c77c3" providerId="LiveId" clId="{8C8A78D1-4488-43DC-B41B-E8027E8B1C2A}" dt="2024-07-08T04:37:03.763" v="222" actId="1035"/>
          <ac:picMkLst>
            <pc:docMk/>
            <pc:sldMk cId="1194574201" sldId="2147375537"/>
            <ac:picMk id="4" creationId="{7E7F8BCD-EA3F-4FF5-B3BA-1F04E9C6DB14}"/>
          </ac:picMkLst>
        </pc:picChg>
        <pc:picChg chg="mod">
          <ac:chgData name="Andre Saraiva" userId="a28bd649536c77c3" providerId="LiveId" clId="{8C8A78D1-4488-43DC-B41B-E8027E8B1C2A}" dt="2024-07-08T04:37:03.763" v="222" actId="1035"/>
          <ac:picMkLst>
            <pc:docMk/>
            <pc:sldMk cId="1194574201" sldId="2147375537"/>
            <ac:picMk id="5" creationId="{57F20D9C-6B33-460B-9775-CA5A786EA235}"/>
          </ac:picMkLst>
        </pc:picChg>
      </pc:sldChg>
      <pc:sldChg chg="addSp delSp modSp add del mod modClrScheme chgLayout">
        <pc:chgData name="Andre Saraiva" userId="a28bd649536c77c3" providerId="LiveId" clId="{8C8A78D1-4488-43DC-B41B-E8027E8B1C2A}" dt="2024-07-08T04:31:53.241" v="166" actId="2696"/>
        <pc:sldMkLst>
          <pc:docMk/>
          <pc:sldMk cId="4101320021" sldId="2147375537"/>
        </pc:sldMkLst>
        <pc:spChg chg="mod ord">
          <ac:chgData name="Andre Saraiva" userId="a28bd649536c77c3" providerId="LiveId" clId="{8C8A78D1-4488-43DC-B41B-E8027E8B1C2A}" dt="2024-07-08T03:31:26.414" v="131" actId="700"/>
          <ac:spMkLst>
            <pc:docMk/>
            <pc:sldMk cId="4101320021" sldId="2147375537"/>
            <ac:spMk id="2" creationId="{9A0DC8DB-8EE5-4F88-AD77-82181B01933F}"/>
          </ac:spMkLst>
        </pc:spChg>
        <pc:spChg chg="add del mod ord">
          <ac:chgData name="Andre Saraiva" userId="a28bd649536c77c3" providerId="LiveId" clId="{8C8A78D1-4488-43DC-B41B-E8027E8B1C2A}" dt="2024-07-08T03:31:18.536" v="130" actId="700"/>
          <ac:spMkLst>
            <pc:docMk/>
            <pc:sldMk cId="4101320021" sldId="2147375537"/>
            <ac:spMk id="13" creationId="{BF85DC2C-DD02-15F6-E3C1-873640470F72}"/>
          </ac:spMkLst>
        </pc:spChg>
        <pc:spChg chg="add mod ord">
          <ac:chgData name="Andre Saraiva" userId="a28bd649536c77c3" providerId="LiveId" clId="{8C8A78D1-4488-43DC-B41B-E8027E8B1C2A}" dt="2024-07-08T03:31:26.414" v="131" actId="700"/>
          <ac:spMkLst>
            <pc:docMk/>
            <pc:sldMk cId="4101320021" sldId="2147375537"/>
            <ac:spMk id="14" creationId="{5A24D47A-FFC8-239E-DA67-13E3D9CC232F}"/>
          </ac:spMkLst>
        </pc:spChg>
      </pc:sldChg>
      <pc:sldChg chg="addSp delSp modSp add del mod modClrScheme chgLayout">
        <pc:chgData name="Andre Saraiva" userId="a28bd649536c77c3" providerId="LiveId" clId="{8C8A78D1-4488-43DC-B41B-E8027E8B1C2A}" dt="2024-07-08T04:46:35.629" v="358" actId="47"/>
        <pc:sldMkLst>
          <pc:docMk/>
          <pc:sldMk cId="692903341" sldId="2147375538"/>
        </pc:sldMkLst>
        <pc:spChg chg="mod ord">
          <ac:chgData name="Andre Saraiva" userId="a28bd649536c77c3" providerId="LiveId" clId="{8C8A78D1-4488-43DC-B41B-E8027E8B1C2A}" dt="2024-07-08T03:31:26.414" v="131" actId="700"/>
          <ac:spMkLst>
            <pc:docMk/>
            <pc:sldMk cId="692903341" sldId="2147375538"/>
            <ac:spMk id="2" creationId="{9603614B-DC30-4571-B021-E31CDC1BC069}"/>
          </ac:spMkLst>
        </pc:spChg>
        <pc:spChg chg="add del mod ord">
          <ac:chgData name="Andre Saraiva" userId="a28bd649536c77c3" providerId="LiveId" clId="{8C8A78D1-4488-43DC-B41B-E8027E8B1C2A}" dt="2024-07-08T03:31:18.536" v="130" actId="700"/>
          <ac:spMkLst>
            <pc:docMk/>
            <pc:sldMk cId="692903341" sldId="2147375538"/>
            <ac:spMk id="3" creationId="{58269CE0-5A01-41C8-EF97-893225AC6DFB}"/>
          </ac:spMkLst>
        </pc:spChg>
        <pc:spChg chg="add mod ord">
          <ac:chgData name="Andre Saraiva" userId="a28bd649536c77c3" providerId="LiveId" clId="{8C8A78D1-4488-43DC-B41B-E8027E8B1C2A}" dt="2024-07-08T03:31:26.414" v="131" actId="700"/>
          <ac:spMkLst>
            <pc:docMk/>
            <pc:sldMk cId="692903341" sldId="2147375538"/>
            <ac:spMk id="4" creationId="{4F2A7AF5-83C3-5840-243F-7C22EEC2A91C}"/>
          </ac:spMkLst>
        </pc:spChg>
      </pc:sldChg>
      <pc:sldChg chg="addSp modSp add del mod modClrScheme chgLayout">
        <pc:chgData name="Andre Saraiva" userId="a28bd649536c77c3" providerId="LiveId" clId="{8C8A78D1-4488-43DC-B41B-E8027E8B1C2A}" dt="2024-07-08T04:46:03.376" v="354" actId="47"/>
        <pc:sldMkLst>
          <pc:docMk/>
          <pc:sldMk cId="4166704636" sldId="2147375539"/>
        </pc:sldMkLst>
        <pc:spChg chg="add mod ord">
          <ac:chgData name="Andre Saraiva" userId="a28bd649536c77c3" providerId="LiveId" clId="{8C8A78D1-4488-43DC-B41B-E8027E8B1C2A}" dt="2024-07-08T03:35:05.965" v="136" actId="700"/>
          <ac:spMkLst>
            <pc:docMk/>
            <pc:sldMk cId="4166704636" sldId="2147375539"/>
            <ac:spMk id="2" creationId="{BF443C5B-6275-3297-BB3F-96E05F37E728}"/>
          </ac:spMkLst>
        </pc:spChg>
        <pc:spChg chg="add mod ord">
          <ac:chgData name="Andre Saraiva" userId="a28bd649536c77c3" providerId="LiveId" clId="{8C8A78D1-4488-43DC-B41B-E8027E8B1C2A}" dt="2024-07-08T03:35:05.965" v="136" actId="700"/>
          <ac:spMkLst>
            <pc:docMk/>
            <pc:sldMk cId="4166704636" sldId="2147375539"/>
            <ac:spMk id="3" creationId="{9C3B3754-3B4B-3BA1-23B3-F71069317091}"/>
          </ac:spMkLst>
        </pc:spChg>
      </pc:sldChg>
      <pc:sldChg chg="addSp delSp modSp add del mod modClrScheme chgLayout">
        <pc:chgData name="Andre Saraiva" userId="a28bd649536c77c3" providerId="LiveId" clId="{8C8A78D1-4488-43DC-B41B-E8027E8B1C2A}" dt="2024-07-08T04:46:05.246" v="355" actId="47"/>
        <pc:sldMkLst>
          <pc:docMk/>
          <pc:sldMk cId="3079951772" sldId="2147375540"/>
        </pc:sldMkLst>
        <pc:spChg chg="add del mod ord">
          <ac:chgData name="Andre Saraiva" userId="a28bd649536c77c3" providerId="LiveId" clId="{8C8A78D1-4488-43DC-B41B-E8027E8B1C2A}" dt="2024-07-08T04:44:04.559" v="346" actId="478"/>
          <ac:spMkLst>
            <pc:docMk/>
            <pc:sldMk cId="3079951772" sldId="2147375540"/>
            <ac:spMk id="2" creationId="{5EDD1B76-C79E-B1A7-E7C9-9D4040E78A78}"/>
          </ac:spMkLst>
        </pc:spChg>
        <pc:spChg chg="add del mod ord">
          <ac:chgData name="Andre Saraiva" userId="a28bd649536c77c3" providerId="LiveId" clId="{8C8A78D1-4488-43DC-B41B-E8027E8B1C2A}" dt="2024-07-08T04:44:06.815" v="347" actId="478"/>
          <ac:spMkLst>
            <pc:docMk/>
            <pc:sldMk cId="3079951772" sldId="2147375540"/>
            <ac:spMk id="15" creationId="{805C15BE-A441-7F6E-B527-4C4C83647B44}"/>
          </ac:spMkLst>
        </pc:spChg>
      </pc:sldChg>
      <pc:sldChg chg="addSp delSp modSp add mod modClrScheme chgLayout">
        <pc:chgData name="Andre Saraiva" userId="a28bd649536c77c3" providerId="LiveId" clId="{8C8A78D1-4488-43DC-B41B-E8027E8B1C2A}" dt="2024-07-09T04:25:21.851" v="2687" actId="14100"/>
        <pc:sldMkLst>
          <pc:docMk/>
          <pc:sldMk cId="2687426377" sldId="2147375541"/>
        </pc:sldMkLst>
        <pc:spChg chg="mod ord">
          <ac:chgData name="Andre Saraiva" userId="a28bd649536c77c3" providerId="LiveId" clId="{8C8A78D1-4488-43DC-B41B-E8027E8B1C2A}" dt="2024-07-09T04:21:36.388" v="2619" actId="14100"/>
          <ac:spMkLst>
            <pc:docMk/>
            <pc:sldMk cId="2687426377" sldId="2147375541"/>
            <ac:spMk id="2" creationId="{411EE629-EA3B-047E-79FE-E4AF6B614ED5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5" creationId="{8A177140-4CA7-94CA-BE1F-27BA1859F269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8" creationId="{5DF03C7C-2EB5-BA4B-EF46-EC872A46781F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9" creationId="{1D8A56EB-F665-A265-7588-BAB9348381AB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11" creationId="{21FAB9E0-9DB7-0FCE-4C3D-116D543F3E1F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14" creationId="{983ECDCE-7EA1-8062-7961-F24F4456F2C5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15" creationId="{B5175FDA-AE63-0C48-5C5E-F83B61F449F8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16" creationId="{21B71CFC-D6EA-1C5A-F10A-287885BC557D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19" creationId="{3D2FCA37-0E18-6BCD-474C-3705CFE3B7D7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20" creationId="{C8602709-039D-D00E-B933-E1000A6BC789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22" creationId="{A9513EA0-79E3-B37D-ECF2-99EBA1A555B7}"/>
          </ac:spMkLst>
        </pc:spChg>
        <pc:spChg chg="mod">
          <ac:chgData name="Andre Saraiva" userId="a28bd649536c77c3" providerId="LiveId" clId="{8C8A78D1-4488-43DC-B41B-E8027E8B1C2A}" dt="2024-07-09T04:25:08.049" v="2685" actId="122"/>
          <ac:spMkLst>
            <pc:docMk/>
            <pc:sldMk cId="2687426377" sldId="2147375541"/>
            <ac:spMk id="23" creationId="{B9F46FE7-EC4F-3D71-D1CC-67E4B40F61C5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30" creationId="{0174222A-448E-0644-09FB-F4D0F0E749B0}"/>
          </ac:spMkLst>
        </pc:spChg>
        <pc:spChg chg="mod">
          <ac:chgData name="Andre Saraiva" userId="a28bd649536c77c3" providerId="LiveId" clId="{8C8A78D1-4488-43DC-B41B-E8027E8B1C2A}" dt="2024-07-09T04:23:53.733" v="2667" actId="164"/>
          <ac:spMkLst>
            <pc:docMk/>
            <pc:sldMk cId="2687426377" sldId="2147375541"/>
            <ac:spMk id="31" creationId="{62EDFD88-4446-F978-61E7-E89905F151F1}"/>
          </ac:spMkLst>
        </pc:spChg>
        <pc:spChg chg="del">
          <ac:chgData name="Andre Saraiva" userId="a28bd649536c77c3" providerId="LiveId" clId="{8C8A78D1-4488-43DC-B41B-E8027E8B1C2A}" dt="2024-07-09T04:20:16.568" v="2608" actId="478"/>
          <ac:spMkLst>
            <pc:docMk/>
            <pc:sldMk cId="2687426377" sldId="2147375541"/>
            <ac:spMk id="36" creationId="{5595B133-3AC3-6190-2A11-63F3E38656A2}"/>
          </ac:spMkLst>
        </pc:spChg>
        <pc:spChg chg="add del mod ord">
          <ac:chgData name="Andre Saraiva" userId="a28bd649536c77c3" providerId="LiveId" clId="{8C8A78D1-4488-43DC-B41B-E8027E8B1C2A}" dt="2024-07-08T04:46:09.034" v="356" actId="478"/>
          <ac:spMkLst>
            <pc:docMk/>
            <pc:sldMk cId="2687426377" sldId="2147375541"/>
            <ac:spMk id="39" creationId="{6AE81BB2-C4B1-4986-4D7F-2AE044C2525B}"/>
          </ac:spMkLst>
        </pc:spChg>
        <pc:spChg chg="add mod">
          <ac:chgData name="Andre Saraiva" userId="a28bd649536c77c3" providerId="LiveId" clId="{8C8A78D1-4488-43DC-B41B-E8027E8B1C2A}" dt="2024-07-09T04:25:16.517" v="2686" actId="1076"/>
          <ac:spMkLst>
            <pc:docMk/>
            <pc:sldMk cId="2687426377" sldId="2147375541"/>
            <ac:spMk id="39" creationId="{BBCD0900-1FCF-101F-7AA6-3C478349E3E7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42" creationId="{55C79429-6BC9-438B-D116-C92A5DEF8286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45" creationId="{DC0FFB40-5D97-A7FB-77CC-AE9CC41A31F7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46" creationId="{53D0F706-8883-9DAC-553E-C0910DA05AAA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48" creationId="{A79EC6D0-7962-4307-EAA1-013C3D79ED17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51" creationId="{FEDD5D4D-2525-C6B3-C402-AC19BF2CDAD8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52" creationId="{14A95B57-DB60-D703-935B-D94ECC188882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53" creationId="{0CB10547-8591-57C6-6A6E-46F82B051F21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56" creationId="{1BA10285-4152-B238-1189-B134EA32F39D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57" creationId="{723347A1-1DA3-D9CA-DF94-4C0BA70E8455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59" creationId="{29FB7826-2CE2-FC74-55CA-9D9EF76B7A8B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60" creationId="{4347E136-D03E-9432-F641-C38AD90C30DA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2052" creationId="{0AE6351A-453B-5E35-1E42-5CE7D91D7CD3}"/>
          </ac:spMkLst>
        </pc:spChg>
        <pc:spChg chg="add del mod">
          <ac:chgData name="Andre Saraiva" userId="a28bd649536c77c3" providerId="LiveId" clId="{8C8A78D1-4488-43DC-B41B-E8027E8B1C2A}" dt="2024-07-09T04:22:20.395" v="2647" actId="478"/>
          <ac:spMkLst>
            <pc:docMk/>
            <pc:sldMk cId="2687426377" sldId="2147375541"/>
            <ac:spMk id="2053" creationId="{4DCB32B7-B848-EE47-57AE-F1A9198F44CB}"/>
          </ac:spMkLst>
        </pc:spChg>
        <pc:grpChg chg="add mod">
          <ac:chgData name="Andre Saraiva" userId="a28bd649536c77c3" providerId="LiveId" clId="{8C8A78D1-4488-43DC-B41B-E8027E8B1C2A}" dt="2024-07-09T04:25:00.218" v="2683" actId="1076"/>
          <ac:grpSpMkLst>
            <pc:docMk/>
            <pc:sldMk cId="2687426377" sldId="2147375541"/>
            <ac:grpSpMk id="2062" creationId="{5233D63B-C9DB-ABE2-EB77-41027553A6AF}"/>
          </ac:grpSpMkLst>
        </pc:grpChg>
        <pc:picChg chg="del mod">
          <ac:chgData name="Andre Saraiva" userId="a28bd649536c77c3" providerId="LiveId" clId="{8C8A78D1-4488-43DC-B41B-E8027E8B1C2A}" dt="2024-07-09T04:20:28.060" v="2610" actId="478"/>
          <ac:picMkLst>
            <pc:docMk/>
            <pc:sldMk cId="2687426377" sldId="2147375541"/>
            <ac:picMk id="3" creationId="{796180E2-2FCD-B480-D828-06437250F81E}"/>
          </ac:picMkLst>
        </pc:picChg>
        <pc:picChg chg="del mod">
          <ac:chgData name="Andre Saraiva" userId="a28bd649536c77c3" providerId="LiveId" clId="{8C8A78D1-4488-43DC-B41B-E8027E8B1C2A}" dt="2024-07-09T04:20:16.568" v="2608" actId="478"/>
          <ac:picMkLst>
            <pc:docMk/>
            <pc:sldMk cId="2687426377" sldId="2147375541"/>
            <ac:picMk id="32" creationId="{155D73CF-6889-3B5F-0C72-64E851F864A4}"/>
          </ac:picMkLst>
        </pc:picChg>
        <pc:picChg chg="del">
          <ac:chgData name="Andre Saraiva" userId="a28bd649536c77c3" providerId="LiveId" clId="{8C8A78D1-4488-43DC-B41B-E8027E8B1C2A}" dt="2024-07-09T04:20:16.568" v="2608" actId="478"/>
          <ac:picMkLst>
            <pc:docMk/>
            <pc:sldMk cId="2687426377" sldId="2147375541"/>
            <ac:picMk id="33" creationId="{1814F7DC-AB5D-1A5E-18F3-342DC4553CC1}"/>
          </ac:picMkLst>
        </pc:picChg>
        <pc:picChg chg="mod">
          <ac:chgData name="Andre Saraiva" userId="a28bd649536c77c3" providerId="LiveId" clId="{8C8A78D1-4488-43DC-B41B-E8027E8B1C2A}" dt="2024-07-09T04:23:58.534" v="2669" actId="1076"/>
          <ac:picMkLst>
            <pc:docMk/>
            <pc:sldMk cId="2687426377" sldId="2147375541"/>
            <ac:picMk id="38" creationId="{DC73AF8E-8572-8FA7-784F-84015880EF07}"/>
          </ac:picMkLst>
        </pc:picChg>
        <pc:picChg chg="mod">
          <ac:chgData name="Andre Saraiva" userId="a28bd649536c77c3" providerId="LiveId" clId="{8C8A78D1-4488-43DC-B41B-E8027E8B1C2A}" dt="2024-07-09T04:24:00.121" v="2670" actId="1076"/>
          <ac:picMkLst>
            <pc:docMk/>
            <pc:sldMk cId="2687426377" sldId="2147375541"/>
            <ac:picMk id="40" creationId="{03E2CDC3-1CC3-B07C-F287-15E99B50F4D1}"/>
          </ac:picMkLst>
        </pc:picChg>
        <pc:picChg chg="del">
          <ac:chgData name="Andre Saraiva" userId="a28bd649536c77c3" providerId="LiveId" clId="{8C8A78D1-4488-43DC-B41B-E8027E8B1C2A}" dt="2024-07-09T04:20:16.568" v="2608" actId="478"/>
          <ac:picMkLst>
            <pc:docMk/>
            <pc:sldMk cId="2687426377" sldId="2147375541"/>
            <ac:picMk id="2050" creationId="{D1144347-C31C-CE41-3483-FAED44DA7132}"/>
          </ac:picMkLst>
        </pc:picChg>
        <pc:picChg chg="add del mod">
          <ac:chgData name="Andre Saraiva" userId="a28bd649536c77c3" providerId="LiveId" clId="{8C8A78D1-4488-43DC-B41B-E8027E8B1C2A}" dt="2024-07-09T04:23:24.315" v="2659" actId="478"/>
          <ac:picMkLst>
            <pc:docMk/>
            <pc:sldMk cId="2687426377" sldId="2147375541"/>
            <ac:picMk id="2054" creationId="{16DCD02E-BAFD-4F7D-46AF-5E9B22E21342}"/>
          </ac:picMkLst>
        </pc:picChg>
        <pc:picChg chg="add del mod">
          <ac:chgData name="Andre Saraiva" userId="a28bd649536c77c3" providerId="LiveId" clId="{8C8A78D1-4488-43DC-B41B-E8027E8B1C2A}" dt="2024-07-09T04:22:47.899" v="2655" actId="478"/>
          <ac:picMkLst>
            <pc:docMk/>
            <pc:sldMk cId="2687426377" sldId="2147375541"/>
            <ac:picMk id="2055" creationId="{C668A8B9-5A42-6BA7-3000-7AA90AED672F}"/>
          </ac:picMkLst>
        </pc:picChg>
        <pc:picChg chg="add mod">
          <ac:chgData name="Andre Saraiva" userId="a28bd649536c77c3" providerId="LiveId" clId="{8C8A78D1-4488-43DC-B41B-E8027E8B1C2A}" dt="2024-07-09T04:25:16.517" v="2686" actId="1076"/>
          <ac:picMkLst>
            <pc:docMk/>
            <pc:sldMk cId="2687426377" sldId="2147375541"/>
            <ac:picMk id="2058" creationId="{D5DC899D-95A4-BE15-E424-B1782B93983A}"/>
          </ac:picMkLst>
        </pc:picChg>
        <pc:picChg chg="add mod">
          <ac:chgData name="Andre Saraiva" userId="a28bd649536c77c3" providerId="LiveId" clId="{8C8A78D1-4488-43DC-B41B-E8027E8B1C2A}" dt="2024-07-09T04:25:21.851" v="2687" actId="14100"/>
          <ac:picMkLst>
            <pc:docMk/>
            <pc:sldMk cId="2687426377" sldId="2147375541"/>
            <ac:picMk id="2059" creationId="{D24DDA74-B828-2393-E081-26AEC971058B}"/>
          </ac:picMkLst>
        </pc:picChg>
        <pc:picChg chg="add mod">
          <ac:chgData name="Andre Saraiva" userId="a28bd649536c77c3" providerId="LiveId" clId="{8C8A78D1-4488-43DC-B41B-E8027E8B1C2A}" dt="2024-07-09T04:25:16.517" v="2686" actId="1076"/>
          <ac:picMkLst>
            <pc:docMk/>
            <pc:sldMk cId="2687426377" sldId="2147375541"/>
            <ac:picMk id="2061" creationId="{F58F4FDB-526C-1972-DA64-F0AA0A572E29}"/>
          </ac:picMkLst>
        </pc:pic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4" creationId="{84B88D4D-152B-94CA-6BBB-69E8C81A01D3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6" creationId="{44053269-CEC1-7EEE-7936-17DCD878596C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7" creationId="{D62CE9D1-8352-7CB1-D2A4-9E95DE604B86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10" creationId="{7612E362-FC70-E2D4-196E-D1E60BD3F314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12" creationId="{5C7F24AB-0589-E9FC-30DF-CFEE9F211A78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13" creationId="{EE309E01-B8BB-4296-89B5-93686BA02178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17" creationId="{6F0B388F-D4FB-EFE3-9A58-66FFD832A995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18" creationId="{47ACCEEA-3CED-5888-1F64-B93ADCCDEC3F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21" creationId="{F7253318-9D4C-B4ED-7C90-04D10D1B7780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24" creationId="{60B7DF32-04C9-082C-4D30-62BCA7183CC3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25" creationId="{3186EDE7-C15A-43C9-4297-6A820E5FED1B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26" creationId="{330EF135-B4A0-0A50-15D6-6FDC8700AA65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27" creationId="{EB26DA1F-C229-1C7B-CB5F-3DB685B582DA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28" creationId="{6AECBD5F-1D6F-A152-BA75-0B34F28550F3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29" creationId="{F74B3C4B-61AF-6CA2-C574-3032161D1B2A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34" creationId="{19151888-1AD0-A809-FAB7-48727F85AAA3}"/>
          </ac:cxnSpMkLst>
        </pc:cxnChg>
        <pc:cxnChg chg="del">
          <ac:chgData name="Andre Saraiva" userId="a28bd649536c77c3" providerId="LiveId" clId="{8C8A78D1-4488-43DC-B41B-E8027E8B1C2A}" dt="2024-07-09T04:20:16.568" v="2608" actId="478"/>
          <ac:cxnSpMkLst>
            <pc:docMk/>
            <pc:sldMk cId="2687426377" sldId="2147375541"/>
            <ac:cxnSpMk id="35" creationId="{AF3C4E72-0FF2-4B68-B8F9-A7B508135D8F}"/>
          </ac:cxnSpMkLst>
        </pc:cxnChg>
        <pc:cxnChg chg="mod">
          <ac:chgData name="Andre Saraiva" userId="a28bd649536c77c3" providerId="LiveId" clId="{8C8A78D1-4488-43DC-B41B-E8027E8B1C2A}" dt="2024-07-09T04:23:53.733" v="2667" actId="164"/>
          <ac:cxnSpMkLst>
            <pc:docMk/>
            <pc:sldMk cId="2687426377" sldId="2147375541"/>
            <ac:cxnSpMk id="37" creationId="{2756AF7E-42D8-633D-F053-36A2F7CAC59B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41" creationId="{AAA01CDF-0138-EC19-4B4A-11A9425EAE10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43" creationId="{41F48D1E-A556-5C5B-3C36-76FFD236AC12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44" creationId="{0BE3084B-322D-A6FC-9C8F-C46655922F87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47" creationId="{7A45E204-3B9D-FE2B-5BEE-D07C7390F01F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49" creationId="{25FC9683-FAC2-3BBA-9308-F7A2F8A73339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50" creationId="{41E207E4-C007-D6BF-C4B0-D6514C1DDBC6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54" creationId="{0E77A099-C1E7-F4E9-56CD-73E045BCEEC6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55" creationId="{8A9A6828-6EFE-4087-7E0A-DF1BC42302F1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58" creationId="{086F8481-72A0-F026-27D7-7C90639D68E6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61" creationId="{EC58B128-C15D-144C-3288-D2256BE02454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62" creationId="{DCB008A3-7F04-9490-2D3E-095A62CEB47B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63" creationId="{CC1C7B64-D7C4-3916-52E6-B6D73DCE331D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2048" creationId="{C0F1C153-565A-EF3C-51A6-AD2958475CF7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2049" creationId="{9F9DFB7F-F609-7020-9A26-B5E4F5AF7537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2051" creationId="{6CF56E30-5BE1-3BD8-BAC4-B35D7AB6243A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2056" creationId="{25EF8C00-3736-5613-975F-07F7DED32F82}"/>
          </ac:cxnSpMkLst>
        </pc:cxnChg>
        <pc:cxnChg chg="add del mod">
          <ac:chgData name="Andre Saraiva" userId="a28bd649536c77c3" providerId="LiveId" clId="{8C8A78D1-4488-43DC-B41B-E8027E8B1C2A}" dt="2024-07-09T04:22:20.395" v="2647" actId="478"/>
          <ac:cxnSpMkLst>
            <pc:docMk/>
            <pc:sldMk cId="2687426377" sldId="2147375541"/>
            <ac:cxnSpMk id="2057" creationId="{879FAB4E-5DA9-B4F7-2231-4BDB0A5816EB}"/>
          </ac:cxnSpMkLst>
        </pc:cxnChg>
      </pc:sldChg>
      <pc:sldChg chg="modSp add mod">
        <pc:chgData name="Andre Saraiva" userId="a28bd649536c77c3" providerId="LiveId" clId="{8C8A78D1-4488-43DC-B41B-E8027E8B1C2A}" dt="2024-07-09T03:35:23.375" v="1976" actId="113"/>
        <pc:sldMkLst>
          <pc:docMk/>
          <pc:sldMk cId="3543369131" sldId="2147375542"/>
        </pc:sldMkLst>
        <pc:spChg chg="mod">
          <ac:chgData name="Andre Saraiva" userId="a28bd649536c77c3" providerId="LiveId" clId="{8C8A78D1-4488-43DC-B41B-E8027E8B1C2A}" dt="2024-07-09T03:35:23.375" v="1976" actId="113"/>
          <ac:spMkLst>
            <pc:docMk/>
            <pc:sldMk cId="3543369131" sldId="2147375542"/>
            <ac:spMk id="2" creationId="{9A0DC8DB-8EE5-4F88-AD77-82181B01933F}"/>
          </ac:spMkLst>
        </pc:spChg>
        <pc:picChg chg="mod">
          <ac:chgData name="Andre Saraiva" userId="a28bd649536c77c3" providerId="LiveId" clId="{8C8A78D1-4488-43DC-B41B-E8027E8B1C2A}" dt="2024-07-08T03:44:04.881" v="143" actId="1076"/>
          <ac:picMkLst>
            <pc:docMk/>
            <pc:sldMk cId="3543369131" sldId="2147375542"/>
            <ac:picMk id="8" creationId="{6CF85428-0AC6-415A-98F0-B6B7D4BEC492}"/>
          </ac:picMkLst>
        </pc:picChg>
      </pc:sldChg>
      <pc:sldChg chg="delSp modSp new del mod">
        <pc:chgData name="Andre Saraiva" userId="a28bd649536c77c3" providerId="LiveId" clId="{8C8A78D1-4488-43DC-B41B-E8027E8B1C2A}" dt="2024-07-08T04:41:10.669" v="289" actId="47"/>
        <pc:sldMkLst>
          <pc:docMk/>
          <pc:sldMk cId="601129846" sldId="2147375543"/>
        </pc:sldMkLst>
        <pc:spChg chg="mod">
          <ac:chgData name="Andre Saraiva" userId="a28bd649536c77c3" providerId="LiveId" clId="{8C8A78D1-4488-43DC-B41B-E8027E8B1C2A}" dt="2024-07-08T04:41:07.778" v="288" actId="21"/>
          <ac:spMkLst>
            <pc:docMk/>
            <pc:sldMk cId="601129846" sldId="2147375543"/>
            <ac:spMk id="2" creationId="{5E63E217-69BB-C772-87CB-1DD8297C13C0}"/>
          </ac:spMkLst>
        </pc:spChg>
        <pc:spChg chg="del">
          <ac:chgData name="Andre Saraiva" userId="a28bd649536c77c3" providerId="LiveId" clId="{8C8A78D1-4488-43DC-B41B-E8027E8B1C2A}" dt="2024-07-08T04:40:03.250" v="252" actId="478"/>
          <ac:spMkLst>
            <pc:docMk/>
            <pc:sldMk cId="601129846" sldId="2147375543"/>
            <ac:spMk id="3" creationId="{42C91D8A-5D26-1AEA-F491-4A234723D3CE}"/>
          </ac:spMkLst>
        </pc:spChg>
      </pc:sldChg>
      <pc:sldChg chg="addSp delSp modSp add del mod">
        <pc:chgData name="Andre Saraiva" userId="a28bd649536c77c3" providerId="LiveId" clId="{8C8A78D1-4488-43DC-B41B-E8027E8B1C2A}" dt="2024-07-09T04:25:27.962" v="2688" actId="47"/>
        <pc:sldMkLst>
          <pc:docMk/>
          <pc:sldMk cId="2186479473" sldId="2147375543"/>
        </pc:sldMkLst>
        <pc:spChg chg="mod">
          <ac:chgData name="Andre Saraiva" userId="a28bd649536c77c3" providerId="LiveId" clId="{8C8A78D1-4488-43DC-B41B-E8027E8B1C2A}" dt="2024-07-08T05:05:06.083" v="514" actId="20577"/>
          <ac:spMkLst>
            <pc:docMk/>
            <pc:sldMk cId="2186479473" sldId="2147375543"/>
            <ac:spMk id="2" creationId="{6C1F7A88-EB56-874B-23E7-0399122FFD47}"/>
          </ac:spMkLst>
        </pc:spChg>
        <pc:picChg chg="add mod">
          <ac:chgData name="Andre Saraiva" userId="a28bd649536c77c3" providerId="LiveId" clId="{8C8A78D1-4488-43DC-B41B-E8027E8B1C2A}" dt="2024-07-08T05:08:11.645" v="579" actId="1076"/>
          <ac:picMkLst>
            <pc:docMk/>
            <pc:sldMk cId="2186479473" sldId="2147375543"/>
            <ac:picMk id="4" creationId="{AC96DD4B-8BB8-4E3A-DAD7-8BF63A5007E6}"/>
          </ac:picMkLst>
        </pc:picChg>
        <pc:picChg chg="del">
          <ac:chgData name="Andre Saraiva" userId="a28bd649536c77c3" providerId="LiveId" clId="{8C8A78D1-4488-43DC-B41B-E8027E8B1C2A}" dt="2024-07-08T05:06:09.870" v="575" actId="478"/>
          <ac:picMkLst>
            <pc:docMk/>
            <pc:sldMk cId="2186479473" sldId="2147375543"/>
            <ac:picMk id="5" creationId="{8E296747-CC1E-D7CC-0420-BC2796D2FABB}"/>
          </ac:picMkLst>
        </pc:picChg>
        <pc:picChg chg="add mod">
          <ac:chgData name="Andre Saraiva" userId="a28bd649536c77c3" providerId="LiveId" clId="{8C8A78D1-4488-43DC-B41B-E8027E8B1C2A}" dt="2024-07-08T05:09:38.032" v="582" actId="1076"/>
          <ac:picMkLst>
            <pc:docMk/>
            <pc:sldMk cId="2186479473" sldId="2147375543"/>
            <ac:picMk id="7" creationId="{474EE1E5-1974-2097-4877-70FDB9757C76}"/>
          </ac:picMkLst>
        </pc:picChg>
      </pc:sldChg>
      <pc:sldChg chg="delSp modSp add del mod">
        <pc:chgData name="Andre Saraiva" userId="a28bd649536c77c3" providerId="LiveId" clId="{8C8A78D1-4488-43DC-B41B-E8027E8B1C2A}" dt="2024-07-08T04:30:57.018" v="165" actId="47"/>
        <pc:sldMkLst>
          <pc:docMk/>
          <pc:sldMk cId="3669828404" sldId="2147375543"/>
        </pc:sldMkLst>
        <pc:spChg chg="mod">
          <ac:chgData name="Andre Saraiva" userId="a28bd649536c77c3" providerId="LiveId" clId="{8C8A78D1-4488-43DC-B41B-E8027E8B1C2A}" dt="2024-07-08T04:23:22.237" v="158" actId="20577"/>
          <ac:spMkLst>
            <pc:docMk/>
            <pc:sldMk cId="3669828404" sldId="2147375543"/>
            <ac:spMk id="2" creationId="{9A0DC8DB-8EE5-4F88-AD77-82181B01933F}"/>
          </ac:spMkLst>
        </pc:spChg>
        <pc:spChg chg="del">
          <ac:chgData name="Andre Saraiva" userId="a28bd649536c77c3" providerId="LiveId" clId="{8C8A78D1-4488-43DC-B41B-E8027E8B1C2A}" dt="2024-07-08T04:23:27.399" v="159" actId="478"/>
          <ac:spMkLst>
            <pc:docMk/>
            <pc:sldMk cId="3669828404" sldId="2147375543"/>
            <ac:spMk id="9" creationId="{361699B2-8471-49DE-A93A-F250ED78FE05}"/>
          </ac:spMkLst>
        </pc:spChg>
        <pc:picChg chg="del">
          <ac:chgData name="Andre Saraiva" userId="a28bd649536c77c3" providerId="LiveId" clId="{8C8A78D1-4488-43DC-B41B-E8027E8B1C2A}" dt="2024-07-08T04:23:28.954" v="160" actId="478"/>
          <ac:picMkLst>
            <pc:docMk/>
            <pc:sldMk cId="3669828404" sldId="2147375543"/>
            <ac:picMk id="8" creationId="{6CF85428-0AC6-415A-98F0-B6B7D4BEC492}"/>
          </ac:picMkLst>
        </pc:picChg>
      </pc:sldChg>
      <pc:sldChg chg="addSp delSp modSp add mod ord">
        <pc:chgData name="Andre Saraiva" userId="a28bd649536c77c3" providerId="LiveId" clId="{8C8A78D1-4488-43DC-B41B-E8027E8B1C2A}" dt="2024-07-09T06:09:39.868" v="3142" actId="1076"/>
        <pc:sldMkLst>
          <pc:docMk/>
          <pc:sldMk cId="361571436" sldId="2147375544"/>
        </pc:sldMkLst>
        <pc:spChg chg="mod">
          <ac:chgData name="Andre Saraiva" userId="a28bd649536c77c3" providerId="LiveId" clId="{8C8A78D1-4488-43DC-B41B-E8027E8B1C2A}" dt="2024-07-08T15:48:41.854" v="1015" actId="113"/>
          <ac:spMkLst>
            <pc:docMk/>
            <pc:sldMk cId="361571436" sldId="2147375544"/>
            <ac:spMk id="2" creationId="{6C1F7A88-EB56-874B-23E7-0399122FFD47}"/>
          </ac:spMkLst>
        </pc:spChg>
        <pc:spChg chg="add mod">
          <ac:chgData name="Andre Saraiva" userId="a28bd649536c77c3" providerId="LiveId" clId="{8C8A78D1-4488-43DC-B41B-E8027E8B1C2A}" dt="2024-07-09T04:52:00.303" v="3061" actId="1076"/>
          <ac:spMkLst>
            <pc:docMk/>
            <pc:sldMk cId="361571436" sldId="2147375544"/>
            <ac:spMk id="3" creationId="{ACF88202-59FB-96B8-A6A4-C4C3A77D4C7D}"/>
          </ac:spMkLst>
        </pc:spChg>
        <pc:spChg chg="add mod">
          <ac:chgData name="Andre Saraiva" userId="a28bd649536c77c3" providerId="LiveId" clId="{8C8A78D1-4488-43DC-B41B-E8027E8B1C2A}" dt="2024-07-09T04:52:00.303" v="3061" actId="1076"/>
          <ac:spMkLst>
            <pc:docMk/>
            <pc:sldMk cId="361571436" sldId="2147375544"/>
            <ac:spMk id="5" creationId="{421B70EA-BB36-0683-37E5-F4AA047D9985}"/>
          </ac:spMkLst>
        </pc:spChg>
        <pc:spChg chg="add mod">
          <ac:chgData name="Andre Saraiva" userId="a28bd649536c77c3" providerId="LiveId" clId="{8C8A78D1-4488-43DC-B41B-E8027E8B1C2A}" dt="2024-07-09T05:03:17.724" v="3076" actId="1582"/>
          <ac:spMkLst>
            <pc:docMk/>
            <pc:sldMk cId="361571436" sldId="2147375544"/>
            <ac:spMk id="7" creationId="{A754C1FB-79A4-713F-2227-4FB6D78832D1}"/>
          </ac:spMkLst>
        </pc:spChg>
        <pc:spChg chg="add mod">
          <ac:chgData name="Andre Saraiva" userId="a28bd649536c77c3" providerId="LiveId" clId="{8C8A78D1-4488-43DC-B41B-E8027E8B1C2A}" dt="2024-07-09T06:06:15.820" v="3089" actId="1076"/>
          <ac:spMkLst>
            <pc:docMk/>
            <pc:sldMk cId="361571436" sldId="2147375544"/>
            <ac:spMk id="8" creationId="{5E457939-64A0-B65B-FB39-D2CE759DB7CC}"/>
          </ac:spMkLst>
        </pc:spChg>
        <pc:spChg chg="add mod">
          <ac:chgData name="Andre Saraiva" userId="a28bd649536c77c3" providerId="LiveId" clId="{8C8A78D1-4488-43DC-B41B-E8027E8B1C2A}" dt="2024-07-09T03:55:39.927" v="2448" actId="1076"/>
          <ac:spMkLst>
            <pc:docMk/>
            <pc:sldMk cId="361571436" sldId="2147375544"/>
            <ac:spMk id="9" creationId="{F8CB34A7-1798-6485-97B4-830B800107F2}"/>
          </ac:spMkLst>
        </pc:spChg>
        <pc:spChg chg="add del mod">
          <ac:chgData name="Andre Saraiva" userId="a28bd649536c77c3" providerId="LiveId" clId="{8C8A78D1-4488-43DC-B41B-E8027E8B1C2A}" dt="2024-07-09T04:50:59.832" v="3059" actId="478"/>
          <ac:spMkLst>
            <pc:docMk/>
            <pc:sldMk cId="361571436" sldId="2147375544"/>
            <ac:spMk id="10" creationId="{50263ACB-4DFB-B334-482B-11D0ED392F43}"/>
          </ac:spMkLst>
        </pc:spChg>
        <pc:spChg chg="add mod">
          <ac:chgData name="Andre Saraiva" userId="a28bd649536c77c3" providerId="LiveId" clId="{8C8A78D1-4488-43DC-B41B-E8027E8B1C2A}" dt="2024-07-09T06:09:08.545" v="3130" actId="20577"/>
          <ac:spMkLst>
            <pc:docMk/>
            <pc:sldMk cId="361571436" sldId="2147375544"/>
            <ac:spMk id="12" creationId="{0A7CF36C-E07B-2D1E-E803-4804BE38C98E}"/>
          </ac:spMkLst>
        </pc:spChg>
        <pc:spChg chg="add mod">
          <ac:chgData name="Andre Saraiva" userId="a28bd649536c77c3" providerId="LiveId" clId="{8C8A78D1-4488-43DC-B41B-E8027E8B1C2A}" dt="2024-07-09T06:09:33.423" v="3140" actId="1076"/>
          <ac:spMkLst>
            <pc:docMk/>
            <pc:sldMk cId="361571436" sldId="2147375544"/>
            <ac:spMk id="21" creationId="{FE73087A-1E9B-0BC5-7B00-AE377E9192BB}"/>
          </ac:spMkLst>
        </pc:spChg>
        <pc:spChg chg="add mod">
          <ac:chgData name="Andre Saraiva" userId="a28bd649536c77c3" providerId="LiveId" clId="{8C8A78D1-4488-43DC-B41B-E8027E8B1C2A}" dt="2024-07-09T06:09:39.868" v="3142" actId="1076"/>
          <ac:spMkLst>
            <pc:docMk/>
            <pc:sldMk cId="361571436" sldId="2147375544"/>
            <ac:spMk id="22" creationId="{8B3E4B0E-C080-6BBC-AC3B-C6B4C94CD9D6}"/>
          </ac:spMkLst>
        </pc:spChg>
        <pc:grpChg chg="add mod">
          <ac:chgData name="Andre Saraiva" userId="a28bd649536c77c3" providerId="LiveId" clId="{8C8A78D1-4488-43DC-B41B-E8027E8B1C2A}" dt="2024-07-09T06:06:10.477" v="3088" actId="1076"/>
          <ac:grpSpMkLst>
            <pc:docMk/>
            <pc:sldMk cId="361571436" sldId="2147375544"/>
            <ac:grpSpMk id="15" creationId="{2DDA8D33-A1BC-3FA7-1D7D-32D61F80307B}"/>
          </ac:grpSpMkLst>
        </pc:grpChg>
        <pc:picChg chg="add mod modCrop">
          <ac:chgData name="Andre Saraiva" userId="a28bd649536c77c3" providerId="LiveId" clId="{8C8A78D1-4488-43DC-B41B-E8027E8B1C2A}" dt="2024-07-09T04:52:00.303" v="3061" actId="1076"/>
          <ac:picMkLst>
            <pc:docMk/>
            <pc:sldMk cId="361571436" sldId="2147375544"/>
            <ac:picMk id="4" creationId="{166F7EA1-A56C-2483-36CE-CA951555C346}"/>
          </ac:picMkLst>
        </pc:picChg>
        <pc:picChg chg="del">
          <ac:chgData name="Andre Saraiva" userId="a28bd649536c77c3" providerId="LiveId" clId="{8C8A78D1-4488-43DC-B41B-E8027E8B1C2A}" dt="2024-07-08T05:06:22.541" v="576" actId="478"/>
          <ac:picMkLst>
            <pc:docMk/>
            <pc:sldMk cId="361571436" sldId="2147375544"/>
            <ac:picMk id="5" creationId="{8E296747-CC1E-D7CC-0420-BC2796D2FABB}"/>
          </ac:picMkLst>
        </pc:picChg>
        <pc:picChg chg="add del mod">
          <ac:chgData name="Andre Saraiva" userId="a28bd649536c77c3" providerId="LiveId" clId="{8C8A78D1-4488-43DC-B41B-E8027E8B1C2A}" dt="2024-07-08T15:43:02.004" v="688" actId="478"/>
          <ac:picMkLst>
            <pc:docMk/>
            <pc:sldMk cId="361571436" sldId="2147375544"/>
            <ac:picMk id="5" creationId="{99BC4638-55EE-B02E-44DE-5F09C713317F}"/>
          </ac:picMkLst>
        </pc:picChg>
        <pc:picChg chg="add del mod">
          <ac:chgData name="Andre Saraiva" userId="a28bd649536c77c3" providerId="LiveId" clId="{8C8A78D1-4488-43DC-B41B-E8027E8B1C2A}" dt="2024-07-09T04:50:59.832" v="3059" actId="478"/>
          <ac:picMkLst>
            <pc:docMk/>
            <pc:sldMk cId="361571436" sldId="2147375544"/>
            <ac:picMk id="6" creationId="{86B0EA7B-D0D9-B631-749D-D707E0B54119}"/>
          </ac:picMkLst>
        </pc:picChg>
        <pc:picChg chg="add mod">
          <ac:chgData name="Andre Saraiva" userId="a28bd649536c77c3" providerId="LiveId" clId="{8C8A78D1-4488-43DC-B41B-E8027E8B1C2A}" dt="2024-07-09T06:06:07.350" v="3087" actId="1076"/>
          <ac:picMkLst>
            <pc:docMk/>
            <pc:sldMk cId="361571436" sldId="2147375544"/>
            <ac:picMk id="14" creationId="{CF7FC1D0-86D8-3E92-4B57-4E622329F127}"/>
          </ac:picMkLst>
        </pc:picChg>
        <pc:picChg chg="add mod">
          <ac:chgData name="Andre Saraiva" userId="a28bd649536c77c3" providerId="LiveId" clId="{8C8A78D1-4488-43DC-B41B-E8027E8B1C2A}" dt="2024-07-09T06:09:25.241" v="3137" actId="1076"/>
          <ac:picMkLst>
            <pc:docMk/>
            <pc:sldMk cId="361571436" sldId="2147375544"/>
            <ac:picMk id="17" creationId="{41C52E29-08F0-461A-27B3-E56F56243643}"/>
          </ac:picMkLst>
        </pc:picChg>
        <pc:picChg chg="add mod">
          <ac:chgData name="Andre Saraiva" userId="a28bd649536c77c3" providerId="LiveId" clId="{8C8A78D1-4488-43DC-B41B-E8027E8B1C2A}" dt="2024-07-09T06:09:22.970" v="3136" actId="1076"/>
          <ac:picMkLst>
            <pc:docMk/>
            <pc:sldMk cId="361571436" sldId="2147375544"/>
            <ac:picMk id="19" creationId="{2D184AA5-F18B-6C7F-CE01-4D7C3C5724D3}"/>
          </ac:picMkLst>
        </pc:picChg>
        <pc:picChg chg="add mod">
          <ac:chgData name="Andre Saraiva" userId="a28bd649536c77c3" providerId="LiveId" clId="{8C8A78D1-4488-43DC-B41B-E8027E8B1C2A}" dt="2024-07-09T06:06:15.820" v="3089" actId="1076"/>
          <ac:picMkLst>
            <pc:docMk/>
            <pc:sldMk cId="361571436" sldId="2147375544"/>
            <ac:picMk id="1026" creationId="{2E2356EC-F375-86E9-934C-18A278DFBDD2}"/>
          </ac:picMkLst>
        </pc:picChg>
      </pc:sldChg>
      <pc:sldChg chg="addSp delSp modSp add mod">
        <pc:chgData name="Andre Saraiva" userId="a28bd649536c77c3" providerId="LiveId" clId="{8C8A78D1-4488-43DC-B41B-E8027E8B1C2A}" dt="2024-07-08T16:02:41.422" v="1969" actId="113"/>
        <pc:sldMkLst>
          <pc:docMk/>
          <pc:sldMk cId="2855276657" sldId="2147375545"/>
        </pc:sldMkLst>
        <pc:spChg chg="mod">
          <ac:chgData name="Andre Saraiva" userId="a28bd649536c77c3" providerId="LiveId" clId="{8C8A78D1-4488-43DC-B41B-E8027E8B1C2A}" dt="2024-07-08T16:02:41.422" v="1969" actId="113"/>
          <ac:spMkLst>
            <pc:docMk/>
            <pc:sldMk cId="2855276657" sldId="2147375545"/>
            <ac:spMk id="2" creationId="{6C1F7A88-EB56-874B-23E7-0399122FFD47}"/>
          </ac:spMkLst>
        </pc:spChg>
        <pc:spChg chg="add mod">
          <ac:chgData name="Andre Saraiva" userId="a28bd649536c77c3" providerId="LiveId" clId="{8C8A78D1-4488-43DC-B41B-E8027E8B1C2A}" dt="2024-07-08T15:56:50.053" v="1459" actId="20577"/>
          <ac:spMkLst>
            <pc:docMk/>
            <pc:sldMk cId="2855276657" sldId="2147375545"/>
            <ac:spMk id="3" creationId="{0438724B-449F-6A52-5377-4D7797EB3B1E}"/>
          </ac:spMkLst>
        </pc:spChg>
        <pc:spChg chg="add mod">
          <ac:chgData name="Andre Saraiva" userId="a28bd649536c77c3" providerId="LiveId" clId="{8C8A78D1-4488-43DC-B41B-E8027E8B1C2A}" dt="2024-07-08T16:00:40.793" v="1836" actId="1076"/>
          <ac:spMkLst>
            <pc:docMk/>
            <pc:sldMk cId="2855276657" sldId="2147375545"/>
            <ac:spMk id="4" creationId="{5519C0D6-DC2E-24CD-78B9-037B963018D8}"/>
          </ac:spMkLst>
        </pc:spChg>
        <pc:spChg chg="add mod">
          <ac:chgData name="Andre Saraiva" userId="a28bd649536c77c3" providerId="LiveId" clId="{8C8A78D1-4488-43DC-B41B-E8027E8B1C2A}" dt="2024-07-08T16:01:22.485" v="1862" actId="1076"/>
          <ac:spMkLst>
            <pc:docMk/>
            <pc:sldMk cId="2855276657" sldId="2147375545"/>
            <ac:spMk id="5" creationId="{0A4CE0E3-F080-6AEF-7502-9A1B49A552CF}"/>
          </ac:spMkLst>
        </pc:spChg>
        <pc:spChg chg="add mod">
          <ac:chgData name="Andre Saraiva" userId="a28bd649536c77c3" providerId="LiveId" clId="{8C8A78D1-4488-43DC-B41B-E8027E8B1C2A}" dt="2024-07-08T16:01:15.225" v="1861" actId="113"/>
          <ac:spMkLst>
            <pc:docMk/>
            <pc:sldMk cId="2855276657" sldId="2147375545"/>
            <ac:spMk id="7" creationId="{F6659E6B-6CB3-FAAB-8884-F288CCCA5B31}"/>
          </ac:spMkLst>
        </pc:spChg>
        <pc:spChg chg="add mod">
          <ac:chgData name="Andre Saraiva" userId="a28bd649536c77c3" providerId="LiveId" clId="{8C8A78D1-4488-43DC-B41B-E8027E8B1C2A}" dt="2024-07-08T16:01:15.225" v="1861" actId="113"/>
          <ac:spMkLst>
            <pc:docMk/>
            <pc:sldMk cId="2855276657" sldId="2147375545"/>
            <ac:spMk id="8" creationId="{299B1031-31AF-2EEB-FD42-4319BC24A5B3}"/>
          </ac:spMkLst>
        </pc:spChg>
        <pc:spChg chg="add mod">
          <ac:chgData name="Andre Saraiva" userId="a28bd649536c77c3" providerId="LiveId" clId="{8C8A78D1-4488-43DC-B41B-E8027E8B1C2A}" dt="2024-07-08T16:01:22.485" v="1862" actId="1076"/>
          <ac:spMkLst>
            <pc:docMk/>
            <pc:sldMk cId="2855276657" sldId="2147375545"/>
            <ac:spMk id="9" creationId="{3181076D-05BD-D88A-C201-04C3C8B07F72}"/>
          </ac:spMkLst>
        </pc:spChg>
        <pc:spChg chg="add mod">
          <ac:chgData name="Andre Saraiva" userId="a28bd649536c77c3" providerId="LiveId" clId="{8C8A78D1-4488-43DC-B41B-E8027E8B1C2A}" dt="2024-07-08T16:02:33.746" v="1968" actId="1076"/>
          <ac:spMkLst>
            <pc:docMk/>
            <pc:sldMk cId="2855276657" sldId="2147375545"/>
            <ac:spMk id="10" creationId="{BB75AB15-618B-00E6-78F0-D08DB2FFF42A}"/>
          </ac:spMkLst>
        </pc:spChg>
        <pc:picChg chg="del">
          <ac:chgData name="Andre Saraiva" userId="a28bd649536c77c3" providerId="LiveId" clId="{8C8A78D1-4488-43DC-B41B-E8027E8B1C2A}" dt="2024-07-08T05:13:53.091" v="593" actId="478"/>
          <ac:picMkLst>
            <pc:docMk/>
            <pc:sldMk cId="2855276657" sldId="2147375545"/>
            <ac:picMk id="5" creationId="{8E296747-CC1E-D7CC-0420-BC2796D2FABB}"/>
          </ac:picMkLst>
        </pc:picChg>
      </pc:sldChg>
      <pc:sldChg chg="add del">
        <pc:chgData name="Andre Saraiva" userId="a28bd649536c77c3" providerId="LiveId" clId="{8C8A78D1-4488-43DC-B41B-E8027E8B1C2A}" dt="2024-07-09T04:41:19.220" v="2716"/>
        <pc:sldMkLst>
          <pc:docMk/>
          <pc:sldMk cId="934978690" sldId="2147375546"/>
        </pc:sldMkLst>
      </pc:sldChg>
      <pc:sldChg chg="addSp delSp modSp add mod">
        <pc:chgData name="Andre Saraiva" userId="a28bd649536c77c3" providerId="LiveId" clId="{8C8A78D1-4488-43DC-B41B-E8027E8B1C2A}" dt="2024-07-09T06:10:22.762" v="3148" actId="20577"/>
        <pc:sldMkLst>
          <pc:docMk/>
          <pc:sldMk cId="940173476" sldId="2147375546"/>
        </pc:sldMkLst>
        <pc:spChg chg="mod">
          <ac:chgData name="Andre Saraiva" userId="a28bd649536c77c3" providerId="LiveId" clId="{8C8A78D1-4488-43DC-B41B-E8027E8B1C2A}" dt="2024-07-09T04:43:07.498" v="2790" actId="20577"/>
          <ac:spMkLst>
            <pc:docMk/>
            <pc:sldMk cId="940173476" sldId="2147375546"/>
            <ac:spMk id="2" creationId="{6C1F7A88-EB56-874B-23E7-0399122FFD47}"/>
          </ac:spMkLst>
        </pc:spChg>
        <pc:spChg chg="del">
          <ac:chgData name="Andre Saraiva" userId="a28bd649536c77c3" providerId="LiveId" clId="{8C8A78D1-4488-43DC-B41B-E8027E8B1C2A}" dt="2024-07-09T04:43:15.886" v="2791" actId="478"/>
          <ac:spMkLst>
            <pc:docMk/>
            <pc:sldMk cId="940173476" sldId="2147375546"/>
            <ac:spMk id="7" creationId="{A754C1FB-79A4-713F-2227-4FB6D78832D1}"/>
          </ac:spMkLst>
        </pc:spChg>
        <pc:spChg chg="del">
          <ac:chgData name="Andre Saraiva" userId="a28bd649536c77c3" providerId="LiveId" clId="{8C8A78D1-4488-43DC-B41B-E8027E8B1C2A}" dt="2024-07-09T04:43:15.886" v="2791" actId="478"/>
          <ac:spMkLst>
            <pc:docMk/>
            <pc:sldMk cId="940173476" sldId="2147375546"/>
            <ac:spMk id="8" creationId="{5E457939-64A0-B65B-FB39-D2CE759DB7CC}"/>
          </ac:spMkLst>
        </pc:spChg>
        <pc:spChg chg="del">
          <ac:chgData name="Andre Saraiva" userId="a28bd649536c77c3" providerId="LiveId" clId="{8C8A78D1-4488-43DC-B41B-E8027E8B1C2A}" dt="2024-07-09T05:08:12.621" v="3084" actId="478"/>
          <ac:spMkLst>
            <pc:docMk/>
            <pc:sldMk cId="940173476" sldId="2147375546"/>
            <ac:spMk id="9" creationId="{F8CB34A7-1798-6485-97B4-830B800107F2}"/>
          </ac:spMkLst>
        </pc:spChg>
        <pc:spChg chg="mod">
          <ac:chgData name="Andre Saraiva" userId="a28bd649536c77c3" providerId="LiveId" clId="{8C8A78D1-4488-43DC-B41B-E8027E8B1C2A}" dt="2024-07-09T04:43:28.688" v="2794" actId="120"/>
          <ac:spMkLst>
            <pc:docMk/>
            <pc:sldMk cId="940173476" sldId="2147375546"/>
            <ac:spMk id="10" creationId="{50263ACB-4DFB-B334-482B-11D0ED392F43}"/>
          </ac:spMkLst>
        </pc:spChg>
        <pc:spChg chg="add mod">
          <ac:chgData name="Andre Saraiva" userId="a28bd649536c77c3" providerId="LiveId" clId="{8C8A78D1-4488-43DC-B41B-E8027E8B1C2A}" dt="2024-07-09T06:10:22.762" v="3148" actId="20577"/>
          <ac:spMkLst>
            <pc:docMk/>
            <pc:sldMk cId="940173476" sldId="2147375546"/>
            <ac:spMk id="11" creationId="{0F9FC198-7DE4-EA75-8D8B-2F501EDB6E32}"/>
          </ac:spMkLst>
        </pc:spChg>
        <pc:spChg chg="del">
          <ac:chgData name="Andre Saraiva" userId="a28bd649536c77c3" providerId="LiveId" clId="{8C8A78D1-4488-43DC-B41B-E8027E8B1C2A}" dt="2024-07-09T04:43:19.186" v="2792" actId="478"/>
          <ac:spMkLst>
            <pc:docMk/>
            <pc:sldMk cId="940173476" sldId="2147375546"/>
            <ac:spMk id="12" creationId="{0A7CF36C-E07B-2D1E-E803-4804BE38C98E}"/>
          </ac:spMkLst>
        </pc:spChg>
        <pc:grpChg chg="del">
          <ac:chgData name="Andre Saraiva" userId="a28bd649536c77c3" providerId="LiveId" clId="{8C8A78D1-4488-43DC-B41B-E8027E8B1C2A}" dt="2024-07-09T04:43:15.886" v="2791" actId="478"/>
          <ac:grpSpMkLst>
            <pc:docMk/>
            <pc:sldMk cId="940173476" sldId="2147375546"/>
            <ac:grpSpMk id="15" creationId="{2DDA8D33-A1BC-3FA7-1D7D-32D61F80307B}"/>
          </ac:grpSpMkLst>
        </pc:grpChg>
        <pc:picChg chg="mod">
          <ac:chgData name="Andre Saraiva" userId="a28bd649536c77c3" providerId="LiveId" clId="{8C8A78D1-4488-43DC-B41B-E8027E8B1C2A}" dt="2024-07-09T04:43:24.243" v="2793" actId="1076"/>
          <ac:picMkLst>
            <pc:docMk/>
            <pc:sldMk cId="940173476" sldId="2147375546"/>
            <ac:picMk id="6" creationId="{86B0EA7B-D0D9-B631-749D-D707E0B54119}"/>
          </ac:picMkLst>
        </pc:picChg>
        <pc:picChg chg="del">
          <ac:chgData name="Andre Saraiva" userId="a28bd649536c77c3" providerId="LiveId" clId="{8C8A78D1-4488-43DC-B41B-E8027E8B1C2A}" dt="2024-07-09T04:43:15.886" v="2791" actId="478"/>
          <ac:picMkLst>
            <pc:docMk/>
            <pc:sldMk cId="940173476" sldId="2147375546"/>
            <ac:picMk id="14" creationId="{CF7FC1D0-86D8-3E92-4B57-4E622329F127}"/>
          </ac:picMkLst>
        </pc:picChg>
        <pc:picChg chg="del">
          <ac:chgData name="Andre Saraiva" userId="a28bd649536c77c3" providerId="LiveId" clId="{8C8A78D1-4488-43DC-B41B-E8027E8B1C2A}" dt="2024-07-09T04:43:15.886" v="2791" actId="478"/>
          <ac:picMkLst>
            <pc:docMk/>
            <pc:sldMk cId="940173476" sldId="2147375546"/>
            <ac:picMk id="1026" creationId="{2E2356EC-F375-86E9-934C-18A278DFBDD2}"/>
          </ac:picMkLst>
        </pc:picChg>
      </pc:sldChg>
      <pc:sldChg chg="delSp modSp add del mod">
        <pc:chgData name="Andre Saraiva" userId="a28bd649536c77c3" providerId="LiveId" clId="{8C8A78D1-4488-43DC-B41B-E8027E8B1C2A}" dt="2024-07-09T04:28:37.410" v="2691" actId="47"/>
        <pc:sldMkLst>
          <pc:docMk/>
          <pc:sldMk cId="3773294230" sldId="2147375546"/>
        </pc:sldMkLst>
        <pc:grpChg chg="del">
          <ac:chgData name="Andre Saraiva" userId="a28bd649536c77c3" providerId="LiveId" clId="{8C8A78D1-4488-43DC-B41B-E8027E8B1C2A}" dt="2024-07-09T04:25:44.931" v="2690" actId="478"/>
          <ac:grpSpMkLst>
            <pc:docMk/>
            <pc:sldMk cId="3773294230" sldId="2147375546"/>
            <ac:grpSpMk id="2062" creationId="{5233D63B-C9DB-ABE2-EB77-41027553A6AF}"/>
          </ac:grpSpMkLst>
        </pc:grpChg>
        <pc:picChg chg="del">
          <ac:chgData name="Andre Saraiva" userId="a28bd649536c77c3" providerId="LiveId" clId="{8C8A78D1-4488-43DC-B41B-E8027E8B1C2A}" dt="2024-07-09T04:25:44.931" v="2690" actId="478"/>
          <ac:picMkLst>
            <pc:docMk/>
            <pc:sldMk cId="3773294230" sldId="2147375546"/>
            <ac:picMk id="38" creationId="{DC73AF8E-8572-8FA7-784F-84015880EF07}"/>
          </ac:picMkLst>
        </pc:picChg>
        <pc:picChg chg="del">
          <ac:chgData name="Andre Saraiva" userId="a28bd649536c77c3" providerId="LiveId" clId="{8C8A78D1-4488-43DC-B41B-E8027E8B1C2A}" dt="2024-07-09T04:25:44.931" v="2690" actId="478"/>
          <ac:picMkLst>
            <pc:docMk/>
            <pc:sldMk cId="3773294230" sldId="2147375546"/>
            <ac:picMk id="40" creationId="{03E2CDC3-1CC3-B07C-F287-15E99B50F4D1}"/>
          </ac:picMkLst>
        </pc:picChg>
        <pc:picChg chg="del">
          <ac:chgData name="Andre Saraiva" userId="a28bd649536c77c3" providerId="LiveId" clId="{8C8A78D1-4488-43DC-B41B-E8027E8B1C2A}" dt="2024-07-09T04:25:44.931" v="2690" actId="478"/>
          <ac:picMkLst>
            <pc:docMk/>
            <pc:sldMk cId="3773294230" sldId="2147375546"/>
            <ac:picMk id="2058" creationId="{D5DC899D-95A4-BE15-E424-B1782B93983A}"/>
          </ac:picMkLst>
        </pc:picChg>
        <pc:picChg chg="del">
          <ac:chgData name="Andre Saraiva" userId="a28bd649536c77c3" providerId="LiveId" clId="{8C8A78D1-4488-43DC-B41B-E8027E8B1C2A}" dt="2024-07-09T04:25:44.931" v="2690" actId="478"/>
          <ac:picMkLst>
            <pc:docMk/>
            <pc:sldMk cId="3773294230" sldId="2147375546"/>
            <ac:picMk id="2059" creationId="{D24DDA74-B828-2393-E081-26AEC971058B}"/>
          </ac:picMkLst>
        </pc:picChg>
        <pc:picChg chg="del">
          <ac:chgData name="Andre Saraiva" userId="a28bd649536c77c3" providerId="LiveId" clId="{8C8A78D1-4488-43DC-B41B-E8027E8B1C2A}" dt="2024-07-09T04:25:44.931" v="2690" actId="478"/>
          <ac:picMkLst>
            <pc:docMk/>
            <pc:sldMk cId="3773294230" sldId="2147375546"/>
            <ac:picMk id="2061" creationId="{F58F4FDB-526C-1972-DA64-F0AA0A572E29}"/>
          </ac:picMkLst>
        </pc:picChg>
        <pc:cxnChg chg="mod">
          <ac:chgData name="Andre Saraiva" userId="a28bd649536c77c3" providerId="LiveId" clId="{8C8A78D1-4488-43DC-B41B-E8027E8B1C2A}" dt="2024-07-09T04:25:44.931" v="2690" actId="478"/>
          <ac:cxnSpMkLst>
            <pc:docMk/>
            <pc:sldMk cId="3773294230" sldId="2147375546"/>
            <ac:cxnSpMk id="26" creationId="{330EF135-B4A0-0A50-15D6-6FDC8700AA65}"/>
          </ac:cxnSpMkLst>
        </pc:cxnChg>
      </pc:sldChg>
      <pc:sldChg chg="add del">
        <pc:chgData name="Andre Saraiva" userId="a28bd649536c77c3" providerId="LiveId" clId="{8C8A78D1-4488-43DC-B41B-E8027E8B1C2A}" dt="2024-07-09T04:40:47.990" v="2712"/>
        <pc:sldMkLst>
          <pc:docMk/>
          <pc:sldMk cId="4086682996" sldId="2147375546"/>
        </pc:sldMkLst>
      </pc:sldChg>
      <pc:sldChg chg="delSp add ord">
        <pc:chgData name="Andre Saraiva" userId="a28bd649536c77c3" providerId="LiveId" clId="{8C8A78D1-4488-43DC-B41B-E8027E8B1C2A}" dt="2024-07-09T05:03:36.803" v="3080"/>
        <pc:sldMkLst>
          <pc:docMk/>
          <pc:sldMk cId="1096717286" sldId="2147375547"/>
        </pc:sldMkLst>
        <pc:spChg chg="del">
          <ac:chgData name="Andre Saraiva" userId="a28bd649536c77c3" providerId="LiveId" clId="{8C8A78D1-4488-43DC-B41B-E8027E8B1C2A}" dt="2024-07-09T05:03:34.583" v="3078" actId="478"/>
          <ac:spMkLst>
            <pc:docMk/>
            <pc:sldMk cId="1096717286" sldId="2147375547"/>
            <ac:spMk id="8" creationId="{5E457939-64A0-B65B-FB39-D2CE759DB7CC}"/>
          </ac:spMkLst>
        </pc:spChg>
        <pc:spChg chg="del">
          <ac:chgData name="Andre Saraiva" userId="a28bd649536c77c3" providerId="LiveId" clId="{8C8A78D1-4488-43DC-B41B-E8027E8B1C2A}" dt="2024-07-09T05:03:34.583" v="3078" actId="478"/>
          <ac:spMkLst>
            <pc:docMk/>
            <pc:sldMk cId="1096717286" sldId="2147375547"/>
            <ac:spMk id="9" creationId="{F8CB34A7-1798-6485-97B4-830B800107F2}"/>
          </ac:spMkLst>
        </pc:spChg>
        <pc:spChg chg="del">
          <ac:chgData name="Andre Saraiva" userId="a28bd649536c77c3" providerId="LiveId" clId="{8C8A78D1-4488-43DC-B41B-E8027E8B1C2A}" dt="2024-07-09T05:03:34.583" v="3078" actId="478"/>
          <ac:spMkLst>
            <pc:docMk/>
            <pc:sldMk cId="1096717286" sldId="2147375547"/>
            <ac:spMk id="12" creationId="{0A7CF36C-E07B-2D1E-E803-4804BE38C98E}"/>
          </ac:spMkLst>
        </pc:spChg>
        <pc:grpChg chg="del">
          <ac:chgData name="Andre Saraiva" userId="a28bd649536c77c3" providerId="LiveId" clId="{8C8A78D1-4488-43DC-B41B-E8027E8B1C2A}" dt="2024-07-09T05:03:34.583" v="3078" actId="478"/>
          <ac:grpSpMkLst>
            <pc:docMk/>
            <pc:sldMk cId="1096717286" sldId="2147375547"/>
            <ac:grpSpMk id="15" creationId="{2DDA8D33-A1BC-3FA7-1D7D-32D61F80307B}"/>
          </ac:grpSpMkLst>
        </pc:grpChg>
        <pc:picChg chg="del">
          <ac:chgData name="Andre Saraiva" userId="a28bd649536c77c3" providerId="LiveId" clId="{8C8A78D1-4488-43DC-B41B-E8027E8B1C2A}" dt="2024-07-09T05:03:34.583" v="3078" actId="478"/>
          <ac:picMkLst>
            <pc:docMk/>
            <pc:sldMk cId="1096717286" sldId="2147375547"/>
            <ac:picMk id="14" creationId="{CF7FC1D0-86D8-3E92-4B57-4E622329F127}"/>
          </ac:picMkLst>
        </pc:picChg>
        <pc:picChg chg="del">
          <ac:chgData name="Andre Saraiva" userId="a28bd649536c77c3" providerId="LiveId" clId="{8C8A78D1-4488-43DC-B41B-E8027E8B1C2A}" dt="2024-07-09T05:03:34.583" v="3078" actId="478"/>
          <ac:picMkLst>
            <pc:docMk/>
            <pc:sldMk cId="1096717286" sldId="2147375547"/>
            <ac:picMk id="17" creationId="{41C52E29-08F0-461A-27B3-E56F56243643}"/>
          </ac:picMkLst>
        </pc:picChg>
        <pc:picChg chg="del">
          <ac:chgData name="Andre Saraiva" userId="a28bd649536c77c3" providerId="LiveId" clId="{8C8A78D1-4488-43DC-B41B-E8027E8B1C2A}" dt="2024-07-09T05:03:34.583" v="3078" actId="478"/>
          <ac:picMkLst>
            <pc:docMk/>
            <pc:sldMk cId="1096717286" sldId="2147375547"/>
            <ac:picMk id="1026" creationId="{2E2356EC-F375-86E9-934C-18A278DFBDD2}"/>
          </ac:picMkLst>
        </pc:picChg>
      </pc:sldChg>
      <pc:sldMasterChg chg="delSldLayout">
        <pc:chgData name="Andre Saraiva" userId="a28bd649536c77c3" providerId="LiveId" clId="{8C8A78D1-4488-43DC-B41B-E8027E8B1C2A}" dt="2024-07-08T04:48:09.842" v="361" actId="47"/>
        <pc:sldMasterMkLst>
          <pc:docMk/>
          <pc:sldMasterMk cId="282774297" sldId="2147483658"/>
        </pc:sldMasterMkLst>
        <pc:sldLayoutChg chg="del">
          <pc:chgData name="Andre Saraiva" userId="a28bd649536c77c3" providerId="LiveId" clId="{8C8A78D1-4488-43DC-B41B-E8027E8B1C2A}" dt="2024-07-08T04:47:53.423" v="360" actId="47"/>
          <pc:sldLayoutMkLst>
            <pc:docMk/>
            <pc:sldMasterMk cId="282774297" sldId="2147483658"/>
            <pc:sldLayoutMk cId="591460074" sldId="2147483708"/>
          </pc:sldLayoutMkLst>
        </pc:sldLayoutChg>
        <pc:sldLayoutChg chg="del">
          <pc:chgData name="Andre Saraiva" userId="a28bd649536c77c3" providerId="LiveId" clId="{8C8A78D1-4488-43DC-B41B-E8027E8B1C2A}" dt="2024-07-08T04:48:09.842" v="361" actId="47"/>
          <pc:sldLayoutMkLst>
            <pc:docMk/>
            <pc:sldMasterMk cId="282774297" sldId="2147483658"/>
            <pc:sldLayoutMk cId="2641786914" sldId="2147483709"/>
          </pc:sldLayoutMkLst>
        </pc:sldLayoutChg>
        <pc:sldLayoutChg chg="del">
          <pc:chgData name="Andre Saraiva" userId="a28bd649536c77c3" providerId="LiveId" clId="{8C8A78D1-4488-43DC-B41B-E8027E8B1C2A}" dt="2024-07-08T04:47:53.423" v="360" actId="47"/>
          <pc:sldLayoutMkLst>
            <pc:docMk/>
            <pc:sldMasterMk cId="282774297" sldId="2147483658"/>
            <pc:sldLayoutMk cId="234763271" sldId="2147483714"/>
          </pc:sldLayoutMkLst>
        </pc:sldLayoutChg>
        <pc:sldLayoutChg chg="del">
          <pc:chgData name="Andre Saraiva" userId="a28bd649536c77c3" providerId="LiveId" clId="{8C8A78D1-4488-43DC-B41B-E8027E8B1C2A}" dt="2024-07-08T04:48:09.842" v="361" actId="47"/>
          <pc:sldLayoutMkLst>
            <pc:docMk/>
            <pc:sldMasterMk cId="282774297" sldId="2147483658"/>
            <pc:sldLayoutMk cId="2307824736" sldId="2147483716"/>
          </pc:sldLayoutMkLst>
        </pc:sldLayoutChg>
        <pc:sldLayoutChg chg="del">
          <pc:chgData name="Andre Saraiva" userId="a28bd649536c77c3" providerId="LiveId" clId="{8C8A78D1-4488-43DC-B41B-E8027E8B1C2A}" dt="2024-07-08T04:47:53.423" v="360" actId="47"/>
          <pc:sldLayoutMkLst>
            <pc:docMk/>
            <pc:sldMasterMk cId="282774297" sldId="2147483658"/>
            <pc:sldLayoutMk cId="2726684980" sldId="214748371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263" cy="4944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5482" y="0"/>
            <a:ext cx="2911263" cy="4944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4299A-8D1F-5F48-B8E7-CDE0CBDB443B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225" y="1231900"/>
            <a:ext cx="5911850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1830" y="4742815"/>
            <a:ext cx="5374640" cy="38804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730"/>
            <a:ext cx="2911263" cy="494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5482" y="9360730"/>
            <a:ext cx="2911263" cy="494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D3AF6-1E57-9E47-887D-A46BF961BA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5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Fig a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: We continue using the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same device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(</a:t>
            </a:r>
            <a:r>
              <a:rPr lang="en-AU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top left, fig a)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which consists of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Al gates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except the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Co micromagnet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for EDSR control. The quantum dots are laterally confined using CB and BG, with electrons supplied from a 2DEG under RG. And the SET on the side is for charge sensing.</a:t>
            </a:r>
            <a:endParaRPr lang="en-GB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AU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For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scalability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purpose, the quantum dots are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isolated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from the electron reservoir, and electrons are accumulated under G1 and G2 (</a:t>
            </a:r>
            <a:r>
              <a:rPr lang="en-AU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fig b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).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AU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we accumulate 18 electrons in total between the two quantum dots, and in the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charge stability diagram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at the </a:t>
            </a:r>
            <a:r>
              <a:rPr lang="en-AU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bottom (fig c)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if we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detune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the potential well between the 2 dots, electron tunnels between them one by one, resulting in these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vertical lines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here.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AU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From our previous studies, we know that when there are 5 and 13 electrons in a Si quantum dot we have one single electron in the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outermost shell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which are </a:t>
            </a:r>
            <a:r>
              <a:rPr lang="en-AU" sz="1800" b="1" i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p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- and </a:t>
            </a:r>
            <a:r>
              <a:rPr lang="en-AU" sz="1800" b="1" i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d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-shells respectively (</a:t>
            </a:r>
            <a:r>
              <a:rPr lang="en-AU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fig b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). Each of them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effectively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forms a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spin-1/2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system.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The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extended wavefunction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of multielectron quantum dots not only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screens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the </a:t>
            </a:r>
            <a:r>
              <a:rPr lang="en-AU" sz="18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interface disorder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at the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atomic level, 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but also allows us to place a </a:t>
            </a:r>
            <a:r>
              <a:rPr lang="en-AU" sz="18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reasonably large Al gate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between the quantum dots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directly control the exchange coupling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between them.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AU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The figure over here (</a:t>
            </a:r>
            <a:r>
              <a:rPr lang="en-AU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fig d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) shows the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ESR frequency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of both qubits as a function of gate detuning and J-gate voltage, with colour bar indicating qubit performance. We use this map to find their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optimal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single qubit operation point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, with control fidelity </a:t>
            </a:r>
            <a:r>
              <a:rPr lang="en-AU" sz="18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over 99%</a:t>
            </a:r>
            <a:r>
              <a:rPr lang="en-AU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for both qubits.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B4641-AD8D-45CD-B7A4-5044434C3FA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550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: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848F8C-2746-A243-9083-784715BAE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Google Shape;67;p14">
            <a:extLst>
              <a:ext uri="{FF2B5EF4-FFF2-40B4-BE49-F238E27FC236}">
                <a16:creationId xmlns:a16="http://schemas.microsoft.com/office/drawing/2014/main" id="{93441E21-D686-BB4E-93C4-7C0FB621161C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60000"/>
            <a:ext cx="1375827" cy="4190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3C626AA-3C00-8F4F-8608-D8B1578814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740754"/>
            <a:ext cx="8322824" cy="1661993"/>
          </a:xfrm>
          <a:prstGeom prst="rect">
            <a:avLst/>
          </a:prstGeom>
        </p:spPr>
        <p:txBody>
          <a:bodyPr anchor="ctr" anchorCtr="0"/>
          <a:lstStyle>
            <a:lvl1pPr algn="l">
              <a:defRPr sz="6000"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1EED40C-6A19-6243-A0EF-B770AD3C732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4575692"/>
            <a:ext cx="4213225" cy="369405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 b="0" i="0">
                <a:latin typeface="Outfit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62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BF0F0A49-D4B5-4247-BD32-15BF1286D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847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4619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0"/>
          </p:nvPr>
        </p:nvSpPr>
        <p:spPr>
          <a:xfrm>
            <a:off x="468313" y="699549"/>
            <a:ext cx="8208962" cy="388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2FBA62-137D-4460-9FAB-55973328C4DF}"/>
              </a:ext>
            </a:extLst>
          </p:cNvPr>
          <p:cNvCxnSpPr>
            <a:cxnSpLocks/>
          </p:cNvCxnSpPr>
          <p:nvPr userDrawn="1"/>
        </p:nvCxnSpPr>
        <p:spPr>
          <a:xfrm>
            <a:off x="0" y="555526"/>
            <a:ext cx="914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8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 Yellow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595783-2DD9-6C94-2D40-DB2DC77CB77F}"/>
              </a:ext>
            </a:extLst>
          </p:cNvPr>
          <p:cNvSpPr/>
          <p:nvPr userDrawn="1"/>
        </p:nvSpPr>
        <p:spPr>
          <a:xfrm>
            <a:off x="0" y="0"/>
            <a:ext cx="9144000" cy="48409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84095"/>
          </a:xfrm>
        </p:spPr>
        <p:txBody>
          <a:bodyPr>
            <a:normAutofit/>
          </a:bodyPr>
          <a:lstStyle>
            <a:lvl1pPr algn="ctr">
              <a:defRPr sz="2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62924"/>
            <a:ext cx="7886700" cy="326350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D893-EE90-4210-8095-F8AC0A418008}" type="datetime1">
              <a:rPr lang="en-AU" smtClean="0"/>
              <a:t>9/07/2024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125793-15EA-4CF7-A32F-9D5ECD099AC6}"/>
              </a:ext>
            </a:extLst>
          </p:cNvPr>
          <p:cNvCxnSpPr/>
          <p:nvPr userDrawn="1"/>
        </p:nvCxnSpPr>
        <p:spPr>
          <a:xfrm>
            <a:off x="0" y="484094"/>
            <a:ext cx="9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57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2438" y="871537"/>
            <a:ext cx="8239125" cy="376238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09563">
              <a:spcBef>
                <a:spcPts val="0"/>
              </a:spcBef>
              <a:buSzTx/>
              <a:buNone/>
              <a:defRPr sz="2063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80335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0D427A-31A8-804F-A88E-B2237F6FF8DD}"/>
              </a:ext>
            </a:extLst>
          </p:cNvPr>
          <p:cNvSpPr/>
          <p:nvPr userDrawn="1"/>
        </p:nvSpPr>
        <p:spPr>
          <a:xfrm rot="5400000">
            <a:off x="4279719" y="279219"/>
            <a:ext cx="584564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3919BA19-F123-3B46-B077-C952C919A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0887" y="4604660"/>
            <a:ext cx="448703" cy="52578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14B686-A7B8-C34E-BD3F-17AD7280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85"/>
            <a:ext cx="9144001" cy="450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B41C51-D68E-9449-86C7-CBC06D1C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066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4316BE-9D60-48FF-A4C3-BA0A04170264}"/>
              </a:ext>
            </a:extLst>
          </p:cNvPr>
          <p:cNvCxnSpPr/>
          <p:nvPr userDrawn="1"/>
        </p:nvCxnSpPr>
        <p:spPr>
          <a:xfrm>
            <a:off x="0" y="484094"/>
            <a:ext cx="9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03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61B6-C20D-73C0-7C08-3B88CBD1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120BB-2DDF-7308-0ABC-2BB16B7F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F09-4F5F-4D11-8B8D-36C55ADC7A1F}" type="datetimeFigureOut">
              <a:rPr lang="en-AU" smtClean="0"/>
              <a:t>9/07/2024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20F8A-7822-1EA9-587D-9282A06C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91B28-D4CA-1DCD-FB5B-39E4B2F4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B19D-7C51-4D98-BB5C-75F094B969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9034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: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7B503C-32E8-4D4C-A231-9099675376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Google Shape;67;p14">
            <a:extLst>
              <a:ext uri="{FF2B5EF4-FFF2-40B4-BE49-F238E27FC236}">
                <a16:creationId xmlns:a16="http://schemas.microsoft.com/office/drawing/2014/main" id="{93441E21-D686-BB4E-93C4-7C0FB621161C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60000"/>
            <a:ext cx="1375827" cy="4190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3C626AA-3C00-8F4F-8608-D8B1578814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593270"/>
            <a:ext cx="8319600" cy="1661993"/>
          </a:xfrm>
          <a:prstGeom prst="rect">
            <a:avLst/>
          </a:prstGeom>
        </p:spPr>
        <p:txBody>
          <a:bodyPr anchor="b" anchorCtr="0"/>
          <a:lstStyle>
            <a:lvl1pPr algn="l">
              <a:defRPr sz="6000"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20DB0F3-AD5B-D040-88DB-AF8BAFA05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3400899"/>
            <a:ext cx="5661092" cy="3323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0" i="0">
                <a:latin typeface="Outfi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E9CDE4F-2A33-684D-8381-3F2E5F0C5F4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60000" y="4575692"/>
            <a:ext cx="4213225" cy="369405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 b="0" i="0">
                <a:latin typeface="Outfit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107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7;p14">
            <a:extLst>
              <a:ext uri="{FF2B5EF4-FFF2-40B4-BE49-F238E27FC236}">
                <a16:creationId xmlns:a16="http://schemas.microsoft.com/office/drawing/2014/main" id="{93441E21-D686-BB4E-93C4-7C0FB621161C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60000"/>
            <a:ext cx="1375827" cy="4190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3C626AA-3C00-8F4F-8608-D8B157881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1740754"/>
            <a:ext cx="5661092" cy="1661993"/>
          </a:xfrm>
          <a:prstGeom prst="rect">
            <a:avLst/>
          </a:prstGeom>
        </p:spPr>
        <p:txBody>
          <a:bodyPr anchor="ctr" anchorCtr="0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71FF39B7-B676-7466-B850-6A77E91B64D1}"/>
              </a:ext>
            </a:extLst>
          </p:cNvPr>
          <p:cNvSpPr txBox="1"/>
          <p:nvPr userDrawn="1"/>
        </p:nvSpPr>
        <p:spPr>
          <a:xfrm>
            <a:off x="7861975" y="4797975"/>
            <a:ext cx="925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A8E8A94C-3E1C-8749-81E2-DC38B8648C81}" type="slidenum">
              <a:rPr lang="en-GB" sz="900" smtClean="0">
                <a:solidFill>
                  <a:schemeClr val="tx1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sz="900" dirty="0">
              <a:solidFill>
                <a:schemeClr val="tx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</p:spTree>
    <p:extLst>
      <p:ext uri="{BB962C8B-B14F-4D97-AF65-F5344CB8AC3E}">
        <p14:creationId xmlns:p14="http://schemas.microsoft.com/office/powerpoint/2010/main" val="93890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Full width Left Al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7;p14">
            <a:extLst>
              <a:ext uri="{FF2B5EF4-FFF2-40B4-BE49-F238E27FC236}">
                <a16:creationId xmlns:a16="http://schemas.microsoft.com/office/drawing/2014/main" id="{F2342DC8-3B6A-804E-9B83-92636FFDDE02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4880775"/>
            <a:ext cx="591001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7;p18">
            <a:extLst>
              <a:ext uri="{FF2B5EF4-FFF2-40B4-BE49-F238E27FC236}">
                <a16:creationId xmlns:a16="http://schemas.microsoft.com/office/drawing/2014/main" id="{A1F08ECB-ED5B-0D4D-BA0B-AE1FE7E4223B}"/>
              </a:ext>
            </a:extLst>
          </p:cNvPr>
          <p:cNvSpPr/>
          <p:nvPr userDrawn="1"/>
        </p:nvSpPr>
        <p:spPr>
          <a:xfrm>
            <a:off x="360000" y="4780800"/>
            <a:ext cx="8427600" cy="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C86C37B-9EBE-AD41-9401-1ACDEB83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46724"/>
            <a:ext cx="8426450" cy="3877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488CC2E-0AFD-444C-B8D5-8FC173F96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775" y="931925"/>
            <a:ext cx="8426450" cy="3523114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 b="0" i="0">
                <a:latin typeface="Outfit Light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C6D58194-F54A-4228-FC3F-BA79141F2B46}"/>
              </a:ext>
            </a:extLst>
          </p:cNvPr>
          <p:cNvSpPr txBox="1"/>
          <p:nvPr userDrawn="1"/>
        </p:nvSpPr>
        <p:spPr>
          <a:xfrm>
            <a:off x="7861975" y="4797975"/>
            <a:ext cx="925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A8E8A94C-3E1C-8749-81E2-DC38B8648C81}" type="slidenum">
              <a:rPr lang="en-GB" sz="900" smtClean="0">
                <a:solidFill>
                  <a:schemeClr val="tx1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sz="900" dirty="0">
              <a:solidFill>
                <a:schemeClr val="tx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5782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: Black Text/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7B16D10C-5BD8-264C-AA21-8E187E1A3841}"/>
              </a:ext>
            </a:extLst>
          </p:cNvPr>
          <p:cNvSpPr/>
          <p:nvPr userDrawn="1"/>
        </p:nvSpPr>
        <p:spPr>
          <a:xfrm>
            <a:off x="356575" y="356600"/>
            <a:ext cx="8427600" cy="4427700"/>
          </a:xfrm>
          <a:prstGeom prst="rect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63;p14">
            <a:extLst>
              <a:ext uri="{FF2B5EF4-FFF2-40B4-BE49-F238E27FC236}">
                <a16:creationId xmlns:a16="http://schemas.microsoft.com/office/drawing/2014/main" id="{E6CC0525-A60B-AA45-8EEF-0BD1F8EE8F1B}"/>
              </a:ext>
            </a:extLst>
          </p:cNvPr>
          <p:cNvSpPr txBox="1"/>
          <p:nvPr userDrawn="1"/>
        </p:nvSpPr>
        <p:spPr>
          <a:xfrm>
            <a:off x="7861975" y="4797975"/>
            <a:ext cx="925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A8E8A94C-3E1C-8749-81E2-DC38B8648C81}" type="slidenum">
              <a:rPr lang="en-GB" sz="900" smtClean="0">
                <a:solidFill>
                  <a:schemeClr val="tx1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sz="900" dirty="0">
              <a:solidFill>
                <a:schemeClr val="tx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pic>
        <p:nvPicPr>
          <p:cNvPr id="11" name="Google Shape;67;p14">
            <a:extLst>
              <a:ext uri="{FF2B5EF4-FFF2-40B4-BE49-F238E27FC236}">
                <a16:creationId xmlns:a16="http://schemas.microsoft.com/office/drawing/2014/main" id="{F2342DC8-3B6A-804E-9B83-92636FFDDE02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4880775"/>
            <a:ext cx="591001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37E0B34-F279-1346-A215-2A545339D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2258919"/>
            <a:ext cx="8424000" cy="664797"/>
          </a:xfrm>
          <a:prstGeom prst="rect">
            <a:avLst/>
          </a:prstGeo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50000E-0200-7448-B643-E7A146DCC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3079294"/>
            <a:ext cx="8424000" cy="3323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latin typeface="Outfi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537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: Gold Text/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7B16D10C-5BD8-264C-AA21-8E187E1A3841}"/>
              </a:ext>
            </a:extLst>
          </p:cNvPr>
          <p:cNvSpPr/>
          <p:nvPr userDrawn="1"/>
        </p:nvSpPr>
        <p:spPr>
          <a:xfrm>
            <a:off x="356575" y="356600"/>
            <a:ext cx="8427600" cy="4427700"/>
          </a:xfrm>
          <a:prstGeom prst="rect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63;p14">
            <a:extLst>
              <a:ext uri="{FF2B5EF4-FFF2-40B4-BE49-F238E27FC236}">
                <a16:creationId xmlns:a16="http://schemas.microsoft.com/office/drawing/2014/main" id="{E6CC0525-A60B-AA45-8EEF-0BD1F8EE8F1B}"/>
              </a:ext>
            </a:extLst>
          </p:cNvPr>
          <p:cNvSpPr txBox="1"/>
          <p:nvPr userDrawn="1"/>
        </p:nvSpPr>
        <p:spPr>
          <a:xfrm>
            <a:off x="7861975" y="4797975"/>
            <a:ext cx="925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A8E8A94C-3E1C-8749-81E2-DC38B8648C81}" type="slidenum">
              <a:rPr lang="en-GB" sz="900" smtClean="0">
                <a:solidFill>
                  <a:schemeClr val="tx1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sz="900" dirty="0">
              <a:solidFill>
                <a:schemeClr val="tx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pic>
        <p:nvPicPr>
          <p:cNvPr id="11" name="Google Shape;67;p14">
            <a:extLst>
              <a:ext uri="{FF2B5EF4-FFF2-40B4-BE49-F238E27FC236}">
                <a16:creationId xmlns:a16="http://schemas.microsoft.com/office/drawing/2014/main" id="{F2342DC8-3B6A-804E-9B83-92636FFDDE02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4880775"/>
            <a:ext cx="591001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D32A79D-BA41-B242-868B-5EF8403FE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2258919"/>
            <a:ext cx="8424000" cy="664797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2400316-E2EB-7F41-94BA-301F7F798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3079294"/>
            <a:ext cx="8424000" cy="3323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Outfi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71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: White Text/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7B16D10C-5BD8-264C-AA21-8E187E1A3841}"/>
              </a:ext>
            </a:extLst>
          </p:cNvPr>
          <p:cNvSpPr/>
          <p:nvPr userDrawn="1"/>
        </p:nvSpPr>
        <p:spPr>
          <a:xfrm>
            <a:off x="356575" y="356600"/>
            <a:ext cx="8427600" cy="4427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63;p14">
            <a:extLst>
              <a:ext uri="{FF2B5EF4-FFF2-40B4-BE49-F238E27FC236}">
                <a16:creationId xmlns:a16="http://schemas.microsoft.com/office/drawing/2014/main" id="{E6CC0525-A60B-AA45-8EEF-0BD1F8EE8F1B}"/>
              </a:ext>
            </a:extLst>
          </p:cNvPr>
          <p:cNvSpPr txBox="1"/>
          <p:nvPr userDrawn="1"/>
        </p:nvSpPr>
        <p:spPr>
          <a:xfrm>
            <a:off x="7861975" y="4797975"/>
            <a:ext cx="925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A8E8A94C-3E1C-8749-81E2-DC38B8648C81}" type="slidenum">
              <a:rPr lang="en-GB" sz="900" smtClean="0">
                <a:solidFill>
                  <a:schemeClr val="bg1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sz="900" dirty="0">
              <a:solidFill>
                <a:schemeClr val="bg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pic>
        <p:nvPicPr>
          <p:cNvPr id="11" name="Google Shape;67;p14">
            <a:extLst>
              <a:ext uri="{FF2B5EF4-FFF2-40B4-BE49-F238E27FC236}">
                <a16:creationId xmlns:a16="http://schemas.microsoft.com/office/drawing/2014/main" id="{F2342DC8-3B6A-804E-9B83-92636FFDDE02}"/>
              </a:ext>
            </a:extLst>
          </p:cNvPr>
          <p:cNvPicPr preferRelativeResize="0"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00" y="4880775"/>
            <a:ext cx="5904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0AE5B30-6712-7742-9B8D-F8CB46237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2258919"/>
            <a:ext cx="8424000" cy="664797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2B222E7-9353-5D4A-B873-BA575CC1E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3079294"/>
            <a:ext cx="8424000" cy="3323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Outfi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5321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: Gold Text/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7B16D10C-5BD8-264C-AA21-8E187E1A3841}"/>
              </a:ext>
            </a:extLst>
          </p:cNvPr>
          <p:cNvSpPr/>
          <p:nvPr userDrawn="1"/>
        </p:nvSpPr>
        <p:spPr>
          <a:xfrm>
            <a:off x="356575" y="356600"/>
            <a:ext cx="8427600" cy="4427700"/>
          </a:xfrm>
          <a:prstGeom prst="rect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63;p14">
            <a:extLst>
              <a:ext uri="{FF2B5EF4-FFF2-40B4-BE49-F238E27FC236}">
                <a16:creationId xmlns:a16="http://schemas.microsoft.com/office/drawing/2014/main" id="{E6CC0525-A60B-AA45-8EEF-0BD1F8EE8F1B}"/>
              </a:ext>
            </a:extLst>
          </p:cNvPr>
          <p:cNvSpPr txBox="1"/>
          <p:nvPr userDrawn="1"/>
        </p:nvSpPr>
        <p:spPr>
          <a:xfrm>
            <a:off x="7861975" y="4797975"/>
            <a:ext cx="925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A8E8A94C-3E1C-8749-81E2-DC38B8648C81}" type="slidenum">
              <a:rPr lang="en-GB" sz="900" smtClean="0">
                <a:solidFill>
                  <a:schemeClr val="bg1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sz="900" dirty="0">
              <a:solidFill>
                <a:schemeClr val="bg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pic>
        <p:nvPicPr>
          <p:cNvPr id="11" name="Google Shape;67;p14">
            <a:extLst>
              <a:ext uri="{FF2B5EF4-FFF2-40B4-BE49-F238E27FC236}">
                <a16:creationId xmlns:a16="http://schemas.microsoft.com/office/drawing/2014/main" id="{F2342DC8-3B6A-804E-9B83-92636FFDDE02}"/>
              </a:ext>
            </a:extLst>
          </p:cNvPr>
          <p:cNvPicPr preferRelativeResize="0"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00" y="4880775"/>
            <a:ext cx="5904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F485996-9FA2-5D4D-ADDF-F80CB6AEF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2258919"/>
            <a:ext cx="8424000" cy="664797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E62EF75-2782-4640-8C7B-DC326F4DC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3079294"/>
            <a:ext cx="8424000" cy="3323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Outfi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671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9787E-4586-3548-A111-23DF06AE51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3025" y="0"/>
            <a:ext cx="3990975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72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346724"/>
            <a:ext cx="8426450" cy="3323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939998"/>
            <a:ext cx="842645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7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0" r:id="rId2"/>
    <p:sldLayoutId id="2147483703" r:id="rId3"/>
    <p:sldLayoutId id="2147483673" r:id="rId4"/>
    <p:sldLayoutId id="2147483659" r:id="rId5"/>
    <p:sldLayoutId id="2147483670" r:id="rId6"/>
    <p:sldLayoutId id="2147483671" r:id="rId7"/>
    <p:sldLayoutId id="2147483672" r:id="rId8"/>
    <p:sldLayoutId id="2147483704" r:id="rId9"/>
    <p:sldLayoutId id="2147483706" r:id="rId10"/>
    <p:sldLayoutId id="2147483711" r:id="rId11"/>
    <p:sldLayoutId id="2147483713" r:id="rId12"/>
    <p:sldLayoutId id="2147483718" r:id="rId13"/>
    <p:sldLayoutId id="2147483719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Outfit Medium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Outfit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utfit Light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Outfit Light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Outfit Light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utfit Light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4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4" pos="226" userDrawn="1">
          <p15:clr>
            <a:srgbClr val="F26B43"/>
          </p15:clr>
        </p15:guide>
        <p15:guide id="5" pos="5534" userDrawn="1">
          <p15:clr>
            <a:srgbClr val="F26B43"/>
          </p15:clr>
        </p15:guide>
        <p15:guide id="6" orient="horz" pos="302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@diraq.com" TargetMode="External"/><Relationship Id="rId7" Type="http://schemas.openxmlformats.org/officeDocument/2006/relationships/image" Target="../media/image91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hyperlink" Target="mailto:hir@diraq.com" TargetMode="External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9.emf"/><Relationship Id="rId10" Type="http://schemas.openxmlformats.org/officeDocument/2006/relationships/image" Target="../media/image11.svg"/><Relationship Id="rId4" Type="http://schemas.openxmlformats.org/officeDocument/2006/relationships/image" Target="../media/image3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12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69.png"/><Relationship Id="rId4" Type="http://schemas.openxmlformats.org/officeDocument/2006/relationships/image" Target="../media/image13.png"/><Relationship Id="rId9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emf"/><Relationship Id="rId7" Type="http://schemas.openxmlformats.org/officeDocument/2006/relationships/image" Target="../media/image2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ature.com/nnan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>
            <a:extLst>
              <a:ext uri="{FF2B5EF4-FFF2-40B4-BE49-F238E27FC236}">
                <a16:creationId xmlns:a16="http://schemas.microsoft.com/office/drawing/2014/main" id="{01064DAD-3AB9-8FA1-B52D-B4068CFD6105}"/>
              </a:ext>
            </a:extLst>
          </p:cNvPr>
          <p:cNvSpPr>
            <a:spLocks noGrp="1"/>
          </p:cNvSpPr>
          <p:nvPr/>
        </p:nvSpPr>
        <p:spPr>
          <a:xfrm>
            <a:off x="359387" y="3792131"/>
            <a:ext cx="5400000" cy="1323566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u="sng" dirty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Andre Saraiva</a:t>
            </a:r>
          </a:p>
          <a:p>
            <a:pPr algn="l"/>
            <a:r>
              <a:rPr lang="en-AU" sz="2000" dirty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IEEE Nano, </a:t>
            </a:r>
            <a:r>
              <a:rPr lang="en-AU" sz="2000" dirty="0" err="1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Gij</a:t>
            </a:r>
            <a:r>
              <a:rPr lang="pt-BR" sz="2000" dirty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ón, España,</a:t>
            </a:r>
            <a:r>
              <a:rPr lang="en-AU" sz="2000" dirty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ea typeface="Roboto" panose="02000000000000000000" pitchFamily="2" charset="0"/>
                <a:cs typeface="Arial" panose="020B0604020202020204" pitchFamily="34" charset="0"/>
              </a:rPr>
              <a:t>2024</a:t>
            </a:r>
          </a:p>
          <a:p>
            <a:pPr algn="l"/>
            <a:endParaRPr lang="en-AU" sz="2000" dirty="0">
              <a:solidFill>
                <a:schemeClr val="tx1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Google Shape;63;p14">
            <a:extLst>
              <a:ext uri="{FF2B5EF4-FFF2-40B4-BE49-F238E27FC236}">
                <a16:creationId xmlns:a16="http://schemas.microsoft.com/office/drawing/2014/main" id="{06AD92A3-B3D9-D03C-1CCD-E5AEED29B64E}"/>
              </a:ext>
            </a:extLst>
          </p:cNvPr>
          <p:cNvSpPr txBox="1"/>
          <p:nvPr/>
        </p:nvSpPr>
        <p:spPr>
          <a:xfrm>
            <a:off x="8530044" y="-159"/>
            <a:ext cx="613956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fld id="{A8E8A94C-3E1C-8749-81E2-DC38B8648C81}" type="slidenum">
              <a:rPr lang="en-GB" sz="1200">
                <a:latin typeface="Arial" panose="020B0604020202020204" pitchFamily="34" charset="0"/>
                <a:ea typeface="Outfit Medium"/>
                <a:cs typeface="Arial" panose="020B0604020202020204" pitchFamily="34" charset="0"/>
                <a:sym typeface="Outfit Medium"/>
              </a:rPr>
              <a:pPr algn="ctr"/>
              <a:t>1</a:t>
            </a:fld>
            <a:endParaRPr sz="900">
              <a:latin typeface="Arial" panose="020B0604020202020204" pitchFamily="34" charset="0"/>
              <a:ea typeface="Outfit Medium"/>
              <a:cs typeface="Arial" panose="020B0604020202020204" pitchFamily="34" charset="0"/>
              <a:sym typeface="Outfit Medium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5EBE4AC7-5608-D14B-3649-36F2B1A7F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87" y="1705078"/>
            <a:ext cx="8425225" cy="997196"/>
          </a:xfrm>
        </p:spPr>
        <p:txBody>
          <a:bodyPr/>
          <a:lstStyle/>
          <a:p>
            <a:r>
              <a:rPr lang="pt-BR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Multielectron quantum dots in silicon for spin quantum computation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473678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7A88-EB56-874B-23E7-0399122F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46724"/>
            <a:ext cx="8426450" cy="332399"/>
          </a:xfrm>
        </p:spPr>
        <p:txBody>
          <a:bodyPr/>
          <a:lstStyle/>
          <a:p>
            <a:r>
              <a:rPr lang="en-US" b="1" dirty="0"/>
              <a:t>Argument for strong correlations</a:t>
            </a:r>
            <a:endParaRPr lang="en-A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4C1FB-79A4-713F-2227-4FB6D78832D1}"/>
                  </a:ext>
                </a:extLst>
              </p:cNvPr>
              <p:cNvSpPr txBox="1"/>
              <p:nvPr/>
            </p:nvSpPr>
            <p:spPr>
              <a:xfrm>
                <a:off x="2029732" y="868343"/>
                <a:ext cx="4948214" cy="646331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200" dirty="0"/>
                  <a:t>Effective mass is large (0.98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200" dirty="0"/>
                  <a:t>/0.19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200" dirty="0"/>
                  <a:t>) compared to GaAs (0.067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2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200" dirty="0"/>
                  <a:t>SiO</a:t>
                </a:r>
                <a:r>
                  <a:rPr lang="en-AU" sz="1200" baseline="-25000" dirty="0"/>
                  <a:t>2</a:t>
                </a:r>
                <a:r>
                  <a:rPr lang="en-AU" sz="1200" dirty="0"/>
                  <a:t> has small dielectric constant compares to GaAs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200" dirty="0"/>
                  <a:t>Valley structure increases degeneracy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4C1FB-79A4-713F-2227-4FB6D788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32" y="868343"/>
                <a:ext cx="4948214" cy="646331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717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7A88-EB56-874B-23E7-0399122F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46724"/>
            <a:ext cx="8426450" cy="332399"/>
          </a:xfrm>
        </p:spPr>
        <p:txBody>
          <a:bodyPr/>
          <a:lstStyle/>
          <a:p>
            <a:r>
              <a:rPr lang="en-US" b="1" dirty="0"/>
              <a:t>Argument for strong correlations</a:t>
            </a:r>
            <a:endParaRPr lang="en-A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4C1FB-79A4-713F-2227-4FB6D78832D1}"/>
                  </a:ext>
                </a:extLst>
              </p:cNvPr>
              <p:cNvSpPr txBox="1"/>
              <p:nvPr/>
            </p:nvSpPr>
            <p:spPr>
              <a:xfrm>
                <a:off x="2029732" y="868343"/>
                <a:ext cx="4948214" cy="646331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200" dirty="0"/>
                  <a:t>Effective mass is large (0.98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200" dirty="0"/>
                  <a:t>/0.19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200" dirty="0"/>
                  <a:t>) compared to GaAs (0.067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2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200" dirty="0"/>
                  <a:t>SiO</a:t>
                </a:r>
                <a:r>
                  <a:rPr lang="en-AU" sz="1200" baseline="-25000" dirty="0"/>
                  <a:t>2</a:t>
                </a:r>
                <a:r>
                  <a:rPr lang="en-AU" sz="1200" dirty="0"/>
                  <a:t> has small dielectric constant compares to GaAs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200" dirty="0"/>
                  <a:t>Valley structure increases degeneracy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4C1FB-79A4-713F-2227-4FB6D788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32" y="868343"/>
                <a:ext cx="4948214" cy="646331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8CB34A7-1798-6485-97B4-830B800107F2}"/>
              </a:ext>
            </a:extLst>
          </p:cNvPr>
          <p:cNvSpPr txBox="1"/>
          <p:nvPr/>
        </p:nvSpPr>
        <p:spPr>
          <a:xfrm>
            <a:off x="1229853" y="4376126"/>
            <a:ext cx="748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rgbClr val="FF0000"/>
                </a:solidFill>
              </a:rPr>
              <a:t>Genuine question: do smaller dots lead to </a:t>
            </a:r>
            <a:r>
              <a:rPr lang="en-AU" sz="1800" b="1" u="sng" dirty="0">
                <a:solidFill>
                  <a:srgbClr val="FF0000"/>
                </a:solidFill>
              </a:rPr>
              <a:t>more or less </a:t>
            </a:r>
            <a:r>
              <a:rPr lang="en-AU" sz="1800" b="1" dirty="0">
                <a:solidFill>
                  <a:srgbClr val="FF0000"/>
                </a:solidFill>
              </a:rPr>
              <a:t>correlations?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DA8D33-A1BC-3FA7-1D7D-32D61F80307B}"/>
              </a:ext>
            </a:extLst>
          </p:cNvPr>
          <p:cNvGrpSpPr/>
          <p:nvPr/>
        </p:nvGrpSpPr>
        <p:grpSpPr>
          <a:xfrm>
            <a:off x="6815010" y="1906545"/>
            <a:ext cx="2086041" cy="1412808"/>
            <a:chOff x="239670" y="2001488"/>
            <a:chExt cx="3094302" cy="21240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6F7EA1-A56C-2483-36CE-CA951555C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8" t="3709" r="7547" b="1926"/>
            <a:stretch/>
          </p:blipFill>
          <p:spPr>
            <a:xfrm>
              <a:off x="535263" y="2001488"/>
              <a:ext cx="2798709" cy="184454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F88202-59FB-96B8-A6A4-C4C3A77D4C7D}"/>
                </a:ext>
              </a:extLst>
            </p:cNvPr>
            <p:cNvSpPr/>
            <p:nvPr/>
          </p:nvSpPr>
          <p:spPr>
            <a:xfrm>
              <a:off x="239670" y="2034546"/>
              <a:ext cx="409538" cy="37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1B70EA-BB36-0683-37E5-F4AA047D9985}"/>
                </a:ext>
              </a:extLst>
            </p:cNvPr>
            <p:cNvSpPr/>
            <p:nvPr/>
          </p:nvSpPr>
          <p:spPr>
            <a:xfrm>
              <a:off x="270085" y="3747764"/>
              <a:ext cx="409538" cy="37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E457939-64A0-B65B-FB39-D2CE759DB7CC}"/>
              </a:ext>
            </a:extLst>
          </p:cNvPr>
          <p:cNvSpPr txBox="1"/>
          <p:nvPr/>
        </p:nvSpPr>
        <p:spPr>
          <a:xfrm>
            <a:off x="3202361" y="3794626"/>
            <a:ext cx="38979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Jellybean – a very long dot </a:t>
            </a:r>
            <a:r>
              <a:rPr lang="en-AU" b="1" dirty="0"/>
              <a:t>(see </a:t>
            </a:r>
            <a:r>
              <a:rPr lang="en-AU" b="1" dirty="0" err="1"/>
              <a:t>MengKe</a:t>
            </a:r>
            <a:r>
              <a:rPr lang="en-AU" b="1" dirty="0"/>
              <a:t> Feng’s talk)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7CF36C-E07B-2D1E-E803-4804BE38C98E}"/>
              </a:ext>
            </a:extLst>
          </p:cNvPr>
          <p:cNvSpPr txBox="1"/>
          <p:nvPr/>
        </p:nvSpPr>
        <p:spPr>
          <a:xfrm>
            <a:off x="2771688" y="1650918"/>
            <a:ext cx="3464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1" dirty="0"/>
              <a:t>Maybe the size has an effect?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7FC1D0-86D8-3E92-4B57-4E622329F1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0101" y="3331953"/>
            <a:ext cx="1013669" cy="9594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2356EC-F375-86E9-934C-18A278DFB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41" y="2145610"/>
            <a:ext cx="3795553" cy="16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C52E29-08F0-461A-27B3-E56F56243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873" y="2116065"/>
            <a:ext cx="1175019" cy="1828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184AA5-F18B-6C7F-CE01-4D7C3C572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037" y="2626141"/>
            <a:ext cx="700011" cy="5675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73087A-1E9B-0BC5-7B00-AE377E9192BB}"/>
              </a:ext>
            </a:extLst>
          </p:cNvPr>
          <p:cNvSpPr txBox="1"/>
          <p:nvPr/>
        </p:nvSpPr>
        <p:spPr>
          <a:xfrm>
            <a:off x="1088740" y="2798409"/>
            <a:ext cx="383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1" dirty="0"/>
              <a:t>vs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3E4B0E-C080-6BBC-AC3B-C6B4C94CD9D6}"/>
              </a:ext>
            </a:extLst>
          </p:cNvPr>
          <p:cNvSpPr txBox="1"/>
          <p:nvPr/>
        </p:nvSpPr>
        <p:spPr>
          <a:xfrm>
            <a:off x="2771688" y="2815392"/>
            <a:ext cx="383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6157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0.4 &#10;0.3 &#10;0.2 &#10;0.1 &#10;0.0 &#10;-0.1 &#10;-0.2 &#10;-1.01 &#10;vs_J square_88mT &#10;1.0 &#10;0.8 &#10;0.6 &#10;0.4 a- &#10;0.2 &#10;0.0 &#10;-1.00 &#10;-0.99 -0.98 -0.97 -0.96 &#10;delta fESR &#10;ıe8 ">
            <a:extLst>
              <a:ext uri="{FF2B5EF4-FFF2-40B4-BE49-F238E27FC236}">
                <a16:creationId xmlns:a16="http://schemas.microsoft.com/office/drawing/2014/main" id="{BF5F739D-D8A8-42AB-A4C3-4F87D8C9A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7" t="8008" r="18613" b="727"/>
          <a:stretch/>
        </p:blipFill>
        <p:spPr bwMode="auto">
          <a:xfrm>
            <a:off x="5036718" y="2766597"/>
            <a:ext cx="2039901" cy="194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V25 OG3113625 &#10;0.3 &#10;0.2 &#10;0.1 &#10;0.0 &#10;-0.1 &#10;-0.2 &#10;1. &#10;0.8 &#10;0.6 &#10;0.4 a- &#10;0.2 &#10;0.0 &#10;-1.100-1.075-1.050-1.025-1.000-0.975 &#10;le8 &#10;delta fESR ">
            <a:extLst>
              <a:ext uri="{FF2B5EF4-FFF2-40B4-BE49-F238E27FC236}">
                <a16:creationId xmlns:a16="http://schemas.microsoft.com/office/drawing/2014/main" id="{B1020D13-92D8-8D6C-F18A-FEF47A35C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 t="8159" r="17674"/>
          <a:stretch/>
        </p:blipFill>
        <p:spPr bwMode="auto">
          <a:xfrm>
            <a:off x="2894896" y="2766598"/>
            <a:ext cx="2083441" cy="194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73D401FC-6E30-40BE-FCAB-17AE0D3AA5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88" t="6961" b="13733"/>
          <a:stretch/>
        </p:blipFill>
        <p:spPr>
          <a:xfrm>
            <a:off x="7254262" y="2746026"/>
            <a:ext cx="1013912" cy="1658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B09429-31B1-575A-BB47-1D21F21E688F}"/>
              </a:ext>
            </a:extLst>
          </p:cNvPr>
          <p:cNvSpPr txBox="1"/>
          <p:nvPr/>
        </p:nvSpPr>
        <p:spPr>
          <a:xfrm>
            <a:off x="5719633" y="2484395"/>
            <a:ext cx="8411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86mT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87678-1799-F136-DF53-02CCBD96EF2C}"/>
              </a:ext>
            </a:extLst>
          </p:cNvPr>
          <p:cNvSpPr txBox="1"/>
          <p:nvPr/>
        </p:nvSpPr>
        <p:spPr>
          <a:xfrm>
            <a:off x="3636193" y="2477468"/>
            <a:ext cx="8937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500" b="1" dirty="0">
                <a:solidFill>
                  <a:schemeClr val="accent6">
                    <a:lumMod val="75000"/>
                  </a:schemeClr>
                </a:solidFill>
              </a:rPr>
              <a:t>500mT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7E425B5-A2C8-A930-9FF8-5DF9FE399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64" t="8581" r="8592" b="3064"/>
          <a:stretch/>
        </p:blipFill>
        <p:spPr>
          <a:xfrm>
            <a:off x="319496" y="2728895"/>
            <a:ext cx="2467021" cy="1902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107E36-383A-88D1-7F3F-03D9B6D938AD}"/>
              </a:ext>
            </a:extLst>
          </p:cNvPr>
          <p:cNvSpPr txBox="1"/>
          <p:nvPr/>
        </p:nvSpPr>
        <p:spPr>
          <a:xfrm>
            <a:off x="1396092" y="2471395"/>
            <a:ext cx="8937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b="1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r>
              <a:rPr lang="en-CO" sz="1500" b="1" dirty="0">
                <a:solidFill>
                  <a:schemeClr val="accent6">
                    <a:lumMod val="50000"/>
                  </a:schemeClr>
                </a:solidFill>
              </a:rPr>
              <a:t>00mT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FF1FAA-DB03-F47A-C826-E8A8F49ED5C1}"/>
              </a:ext>
            </a:extLst>
          </p:cNvPr>
          <p:cNvCxnSpPr>
            <a:cxnSpLocks/>
          </p:cNvCxnSpPr>
          <p:nvPr/>
        </p:nvCxnSpPr>
        <p:spPr>
          <a:xfrm>
            <a:off x="1916360" y="4763802"/>
            <a:ext cx="434772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5049A2C-3EA3-9A6D-0A78-20BAC66FC208}"/>
              </a:ext>
            </a:extLst>
          </p:cNvPr>
          <p:cNvSpPr txBox="1"/>
          <p:nvPr/>
        </p:nvSpPr>
        <p:spPr>
          <a:xfrm>
            <a:off x="5775298" y="3868269"/>
            <a:ext cx="46121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13">
                <a:solidFill>
                  <a:schemeClr val="accent6">
                    <a:lumMod val="60000"/>
                    <a:lumOff val="40000"/>
                  </a:schemeClr>
                </a:solidFill>
              </a:rPr>
              <a:t>5e-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F1F552-7ED6-9282-6D01-EB346372C201}"/>
              </a:ext>
            </a:extLst>
          </p:cNvPr>
          <p:cNvSpPr txBox="1"/>
          <p:nvPr/>
        </p:nvSpPr>
        <p:spPr>
          <a:xfrm>
            <a:off x="2122793" y="3837627"/>
            <a:ext cx="4410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13" dirty="0">
                <a:solidFill>
                  <a:schemeClr val="bg1"/>
                </a:solidFill>
              </a:rPr>
              <a:t>3e-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C2EC93A4-480E-628D-DB60-E3CD89BC7F10}"/>
                  </a:ext>
                </a:extLst>
              </p:cNvPr>
              <p:cNvSpPr txBox="1"/>
              <p:nvPr/>
            </p:nvSpPr>
            <p:spPr>
              <a:xfrm>
                <a:off x="7015084" y="4561101"/>
                <a:ext cx="14801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900" dirty="0"/>
                  <a:t>Excitation Energy</a:t>
                </a:r>
                <a14:m>
                  <m:oMath xmlns:m="http://schemas.openxmlformats.org/officeDocument/2006/math">
                    <m:r>
                      <a:rPr lang="en-AU" sz="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90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AU" sz="900" i="1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AU" sz="900">
                        <a:latin typeface="Cambria Math" panose="02040503050406030204" pitchFamily="18" charset="0"/>
                      </a:rPr>
                      <m:t>eV</m:t>
                    </m:r>
                    <m:r>
                      <m:rPr>
                        <m:nor/>
                      </m:rPr>
                      <a:rPr lang="en-AU" sz="9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1500" b="1" baseline="30000" dirty="0"/>
                  <a:t> </a:t>
                </a:r>
                <a:endParaRPr lang="en-CO" sz="1500" b="1" baseline="30000" dirty="0"/>
              </a:p>
            </p:txBody>
          </p:sp>
        </mc:Choice>
        <mc:Fallback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C2EC93A4-480E-628D-DB60-E3CD89BC7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084" y="4561101"/>
                <a:ext cx="1480173" cy="246221"/>
              </a:xfrm>
              <a:prstGeom prst="rect">
                <a:avLst/>
              </a:prstGeom>
              <a:blipFill>
                <a:blip r:embed="rId6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5479FDE3-7671-5974-13AD-EFEB2C90A6EC}"/>
              </a:ext>
            </a:extLst>
          </p:cNvPr>
          <p:cNvCxnSpPr>
            <a:cxnSpLocks/>
          </p:cNvCxnSpPr>
          <p:nvPr/>
        </p:nvCxnSpPr>
        <p:spPr>
          <a:xfrm flipV="1">
            <a:off x="7311354" y="2771099"/>
            <a:ext cx="0" cy="1638193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B531EBDC-488B-1BFD-2540-7B2A422E911F}"/>
              </a:ext>
            </a:extLst>
          </p:cNvPr>
          <p:cNvSpPr txBox="1"/>
          <p:nvPr/>
        </p:nvSpPr>
        <p:spPr>
          <a:xfrm>
            <a:off x="7188112" y="4378329"/>
            <a:ext cx="167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0</a:t>
            </a:r>
            <a:endParaRPr lang="en-CO" sz="1500" b="1" baseline="30000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5BC4F792-1876-A7D4-42DD-89E5147A7340}"/>
              </a:ext>
            </a:extLst>
          </p:cNvPr>
          <p:cNvSpPr txBox="1"/>
          <p:nvPr/>
        </p:nvSpPr>
        <p:spPr>
          <a:xfrm>
            <a:off x="7584107" y="4394397"/>
            <a:ext cx="442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200</a:t>
            </a:r>
            <a:endParaRPr lang="en-CO" sz="1500" b="1" baseline="30000"/>
          </a:p>
        </p:txBody>
      </p:sp>
      <p:pic>
        <p:nvPicPr>
          <p:cNvPr id="34" name="Picture 3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21C69FE-DC1C-A2CF-C813-189B3B11E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359" t="8409" r="2209" b="3064"/>
          <a:stretch/>
        </p:blipFill>
        <p:spPr>
          <a:xfrm>
            <a:off x="8495259" y="2794560"/>
            <a:ext cx="484653" cy="1906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1480C8-2BBE-5A46-0360-73941A4EAC0F}"/>
              </a:ext>
            </a:extLst>
          </p:cNvPr>
          <p:cNvSpPr txBox="1"/>
          <p:nvPr/>
        </p:nvSpPr>
        <p:spPr>
          <a:xfrm>
            <a:off x="3476105" y="4807667"/>
            <a:ext cx="2243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b="1" dirty="0"/>
              <a:t>Lower B field </a:t>
            </a:r>
            <a:endParaRPr lang="en-CO" sz="15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19F9B6-FEA3-B0CC-8E4B-35937125092A}"/>
              </a:ext>
            </a:extLst>
          </p:cNvPr>
          <p:cNvSpPr txBox="1"/>
          <p:nvPr/>
        </p:nvSpPr>
        <p:spPr>
          <a:xfrm>
            <a:off x="190228" y="112342"/>
            <a:ext cx="8763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Lately: highly complex behaviour &gt;50% of the time</a:t>
            </a:r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BA22A388-E0B7-4FD1-23B5-1E2BFC09E87B}"/>
              </a:ext>
            </a:extLst>
          </p:cNvPr>
          <p:cNvCxnSpPr>
            <a:cxnSpLocks/>
          </p:cNvCxnSpPr>
          <p:nvPr/>
        </p:nvCxnSpPr>
        <p:spPr>
          <a:xfrm flipH="1">
            <a:off x="745573" y="2868805"/>
            <a:ext cx="7683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9F8590-E5EE-9255-F4D1-B372F8D8F8F5}"/>
              </a:ext>
            </a:extLst>
          </p:cNvPr>
          <p:cNvCxnSpPr>
            <a:cxnSpLocks/>
          </p:cNvCxnSpPr>
          <p:nvPr/>
        </p:nvCxnSpPr>
        <p:spPr>
          <a:xfrm flipH="1">
            <a:off x="738277" y="3562905"/>
            <a:ext cx="7683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335986-0E64-A34E-5F19-79A138593508}"/>
              </a:ext>
            </a:extLst>
          </p:cNvPr>
          <p:cNvSpPr txBox="1"/>
          <p:nvPr/>
        </p:nvSpPr>
        <p:spPr>
          <a:xfrm>
            <a:off x="770440" y="3604299"/>
            <a:ext cx="734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Leaking to </a:t>
            </a:r>
            <a:r>
              <a:rPr lang="en-CO" sz="1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Excited State</a:t>
            </a:r>
            <a:r>
              <a:rPr lang="en-AU" sz="1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?</a:t>
            </a:r>
            <a:endParaRPr lang="en-CO" sz="1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2A1BB0-BC0D-F9B0-3EB6-5C376EBF3375}"/>
              </a:ext>
            </a:extLst>
          </p:cNvPr>
          <p:cNvCxnSpPr>
            <a:cxnSpLocks/>
          </p:cNvCxnSpPr>
          <p:nvPr/>
        </p:nvCxnSpPr>
        <p:spPr>
          <a:xfrm flipH="1" flipV="1">
            <a:off x="1102292" y="4114626"/>
            <a:ext cx="133183" cy="183822"/>
          </a:xfrm>
          <a:prstGeom prst="straightConnector1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270D54-B6F7-798A-C1C1-37E967B6FD52}"/>
              </a:ext>
            </a:extLst>
          </p:cNvPr>
          <p:cNvSpPr txBox="1"/>
          <p:nvPr/>
        </p:nvSpPr>
        <p:spPr>
          <a:xfrm>
            <a:off x="5004210" y="3507204"/>
            <a:ext cx="7710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05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Negative Exchange</a:t>
            </a:r>
            <a:r>
              <a:rPr lang="en-AU" sz="105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?</a:t>
            </a:r>
            <a:endParaRPr lang="en-CO" sz="105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1FE17-1EDB-1C84-18EA-66E7EF5367C9}"/>
              </a:ext>
            </a:extLst>
          </p:cNvPr>
          <p:cNvSpPr txBox="1"/>
          <p:nvPr/>
        </p:nvSpPr>
        <p:spPr>
          <a:xfrm>
            <a:off x="5010844" y="2831730"/>
            <a:ext cx="734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050">
                <a:solidFill>
                  <a:schemeClr val="accent6">
                    <a:lumMod val="20000"/>
                    <a:lumOff val="80000"/>
                  </a:schemeClr>
                </a:solidFill>
              </a:rPr>
              <a:t>Exchange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0F0B75-1C90-AF0B-8896-AFB342916CDA}"/>
              </a:ext>
            </a:extLst>
          </p:cNvPr>
          <p:cNvGrpSpPr/>
          <p:nvPr/>
        </p:nvGrpSpPr>
        <p:grpSpPr>
          <a:xfrm>
            <a:off x="529143" y="833473"/>
            <a:ext cx="1997631" cy="1510388"/>
            <a:chOff x="475433" y="459577"/>
            <a:chExt cx="4218085" cy="318925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CD78A17-E41F-658E-E821-FE3DD220B3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4" t="13328" r="11097" b="17365"/>
            <a:stretch/>
          </p:blipFill>
          <p:spPr bwMode="auto">
            <a:xfrm>
              <a:off x="475433" y="2174576"/>
              <a:ext cx="4218085" cy="147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5B719D-74F2-C917-AECC-CDAF9F013ED4}"/>
                </a:ext>
              </a:extLst>
            </p:cNvPr>
            <p:cNvCxnSpPr>
              <a:cxnSpLocks/>
            </p:cNvCxnSpPr>
            <p:nvPr/>
          </p:nvCxnSpPr>
          <p:spPr>
            <a:xfrm>
              <a:off x="1323961" y="2835930"/>
              <a:ext cx="896538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FBF108D-A722-BB0D-7996-3442FCBD9518}"/>
                </a:ext>
              </a:extLst>
            </p:cNvPr>
            <p:cNvSpPr/>
            <p:nvPr/>
          </p:nvSpPr>
          <p:spPr>
            <a:xfrm>
              <a:off x="3353563" y="3180682"/>
              <a:ext cx="92674" cy="9267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FC259EA-B166-B822-E3FD-52E94313C315}"/>
                </a:ext>
              </a:extLst>
            </p:cNvPr>
            <p:cNvSpPr/>
            <p:nvPr/>
          </p:nvSpPr>
          <p:spPr>
            <a:xfrm>
              <a:off x="1608212" y="3389137"/>
              <a:ext cx="92674" cy="9267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21041D-FAFD-1AB0-1A75-31A400E159C5}"/>
                </a:ext>
              </a:extLst>
            </p:cNvPr>
            <p:cNvSpPr/>
            <p:nvPr/>
          </p:nvSpPr>
          <p:spPr>
            <a:xfrm>
              <a:off x="3520387" y="3241671"/>
              <a:ext cx="92674" cy="9267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AC4C24C-C735-5759-67FD-E0DA361A65A0}"/>
                </a:ext>
              </a:extLst>
            </p:cNvPr>
            <p:cNvSpPr/>
            <p:nvPr/>
          </p:nvSpPr>
          <p:spPr>
            <a:xfrm>
              <a:off x="1758224" y="3422539"/>
              <a:ext cx="92674" cy="9267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A489D6A-451B-B8B9-8076-4122B1034D5B}"/>
                </a:ext>
              </a:extLst>
            </p:cNvPr>
            <p:cNvSpPr/>
            <p:nvPr/>
          </p:nvSpPr>
          <p:spPr>
            <a:xfrm>
              <a:off x="1662864" y="2789593"/>
              <a:ext cx="92674" cy="9267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407B79-DCBA-1595-1A79-89335E63D469}"/>
                </a:ext>
              </a:extLst>
            </p:cNvPr>
            <p:cNvCxnSpPr>
              <a:cxnSpLocks/>
            </p:cNvCxnSpPr>
            <p:nvPr/>
          </p:nvCxnSpPr>
          <p:spPr>
            <a:xfrm>
              <a:off x="1293160" y="2312945"/>
              <a:ext cx="891976" cy="28095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6C984E9-38B9-FB09-FA51-7ADA0C6B88D9}"/>
                </a:ext>
              </a:extLst>
            </p:cNvPr>
            <p:cNvCxnSpPr/>
            <p:nvPr/>
          </p:nvCxnSpPr>
          <p:spPr>
            <a:xfrm>
              <a:off x="1255126" y="2771198"/>
              <a:ext cx="0" cy="157195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B5D0191-ADF7-CD90-1718-BA54DDC03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5126" y="2401423"/>
              <a:ext cx="0" cy="192472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8E795D0-1C15-B8BC-E84C-F6788FD63673}"/>
                </a:ext>
              </a:extLst>
            </p:cNvPr>
            <p:cNvCxnSpPr/>
            <p:nvPr/>
          </p:nvCxnSpPr>
          <p:spPr>
            <a:xfrm>
              <a:off x="1233188" y="2212929"/>
              <a:ext cx="0" cy="15719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F3D968-12FB-4477-8407-9D3F75F51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188" y="1786863"/>
              <a:ext cx="0" cy="1924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A43249-C7EE-7E2C-9AD5-7B4218A25B58}"/>
                </a:ext>
              </a:extLst>
            </p:cNvPr>
            <p:cNvCxnSpPr>
              <a:cxnSpLocks/>
            </p:cNvCxnSpPr>
            <p:nvPr/>
          </p:nvCxnSpPr>
          <p:spPr>
            <a:xfrm>
              <a:off x="3046843" y="2826769"/>
              <a:ext cx="896538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BC8EE28-692A-9321-1D52-14ABC409E8C3}"/>
                </a:ext>
              </a:extLst>
            </p:cNvPr>
            <p:cNvCxnSpPr>
              <a:cxnSpLocks/>
            </p:cNvCxnSpPr>
            <p:nvPr/>
          </p:nvCxnSpPr>
          <p:spPr>
            <a:xfrm>
              <a:off x="1365525" y="2504874"/>
              <a:ext cx="8965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72C55D9-F68E-1158-E449-425058009BB0}"/>
                </a:ext>
              </a:extLst>
            </p:cNvPr>
            <p:cNvCxnSpPr>
              <a:cxnSpLocks/>
            </p:cNvCxnSpPr>
            <p:nvPr/>
          </p:nvCxnSpPr>
          <p:spPr>
            <a:xfrm>
              <a:off x="1284654" y="1923799"/>
              <a:ext cx="891976" cy="28095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3B768FE-5CDA-D86D-DA9E-F3032188BD66}"/>
                </a:ext>
              </a:extLst>
            </p:cNvPr>
            <p:cNvCxnSpPr>
              <a:cxnSpLocks/>
            </p:cNvCxnSpPr>
            <p:nvPr/>
          </p:nvCxnSpPr>
          <p:spPr>
            <a:xfrm>
              <a:off x="3088408" y="2546982"/>
              <a:ext cx="896536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89EE21B-023D-08B9-F400-0AC2888E3CB2}"/>
                </a:ext>
              </a:extLst>
            </p:cNvPr>
            <p:cNvSpPr/>
            <p:nvPr/>
          </p:nvSpPr>
          <p:spPr>
            <a:xfrm>
              <a:off x="3449754" y="2780432"/>
              <a:ext cx="92674" cy="9267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8F1286B-779C-7F09-3F6C-90B3766EFC72}"/>
                </a:ext>
              </a:extLst>
            </p:cNvPr>
            <p:cNvCxnSpPr/>
            <p:nvPr/>
          </p:nvCxnSpPr>
          <p:spPr>
            <a:xfrm>
              <a:off x="2978008" y="2762036"/>
              <a:ext cx="0" cy="157195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EADFC40-09C6-7CF8-8567-AF44ECB6F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008" y="2312945"/>
              <a:ext cx="0" cy="192472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FF89E254-C9DC-D930-05C6-5745585E59E4}"/>
                </a:ext>
              </a:extLst>
            </p:cNvPr>
            <p:cNvSpPr txBox="1"/>
            <p:nvPr/>
          </p:nvSpPr>
          <p:spPr>
            <a:xfrm>
              <a:off x="1181512" y="654929"/>
              <a:ext cx="858220" cy="714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P4</a:t>
              </a: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A57AB131-710F-C537-4A6E-0996FF03A7A9}"/>
                </a:ext>
              </a:extLst>
            </p:cNvPr>
            <p:cNvSpPr txBox="1"/>
            <p:nvPr/>
          </p:nvSpPr>
          <p:spPr>
            <a:xfrm>
              <a:off x="2099890" y="459577"/>
              <a:ext cx="858220" cy="714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J3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13B4D9B2-87D3-F575-5362-A4CA8391B58E}"/>
                </a:ext>
              </a:extLst>
            </p:cNvPr>
            <p:cNvSpPr txBox="1"/>
            <p:nvPr/>
          </p:nvSpPr>
          <p:spPr>
            <a:xfrm>
              <a:off x="3104814" y="672699"/>
              <a:ext cx="858220" cy="714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P3</a:t>
              </a:r>
            </a:p>
          </p:txBody>
        </p: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E77E2C63-A2D2-AB0F-FE61-728D0292F530}"/>
                </a:ext>
              </a:extLst>
            </p:cNvPr>
            <p:cNvGrpSpPr/>
            <p:nvPr/>
          </p:nvGrpSpPr>
          <p:grpSpPr>
            <a:xfrm>
              <a:off x="995120" y="1118705"/>
              <a:ext cx="2978087" cy="504759"/>
              <a:chOff x="846882" y="1486529"/>
              <a:chExt cx="3275236" cy="555123"/>
            </a:xfrm>
          </p:grpSpPr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2E16942C-A689-B61B-D68C-47DF804A8E1B}"/>
                  </a:ext>
                </a:extLst>
              </p:cNvPr>
              <p:cNvGrpSpPr/>
              <p:nvPr/>
            </p:nvGrpSpPr>
            <p:grpSpPr>
              <a:xfrm>
                <a:off x="846882" y="1732941"/>
                <a:ext cx="1128655" cy="308711"/>
                <a:chOff x="1037168" y="1480865"/>
                <a:chExt cx="1128655" cy="308711"/>
              </a:xfrm>
            </p:grpSpPr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56E9E840-AD74-C51A-12B4-D104BD986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7168" y="1789576"/>
                  <a:ext cx="112865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FA6FBFF0-B6AC-7F59-8171-76369B2E0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4537" y="1480865"/>
                  <a:ext cx="0" cy="29631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748EE02C-F95A-AD2E-B530-0D02CC7D7972}"/>
                  </a:ext>
                </a:extLst>
              </p:cNvPr>
              <p:cNvGrpSpPr/>
              <p:nvPr/>
            </p:nvGrpSpPr>
            <p:grpSpPr>
              <a:xfrm>
                <a:off x="2152050" y="1486529"/>
                <a:ext cx="693782" cy="326606"/>
                <a:chOff x="1287050" y="1480865"/>
                <a:chExt cx="693782" cy="326606"/>
              </a:xfrm>
            </p:grpSpPr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A0AB4317-5D58-F525-4F8F-F80EBFC28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7050" y="1796782"/>
                  <a:ext cx="693782" cy="1068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E7D727A6-A07B-C0FD-1B4C-F10F1A9C5E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4537" y="1480865"/>
                  <a:ext cx="0" cy="29631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7C86A13F-3923-0C2C-2AC7-894C2D9323D9}"/>
                  </a:ext>
                </a:extLst>
              </p:cNvPr>
              <p:cNvGrpSpPr/>
              <p:nvPr/>
            </p:nvGrpSpPr>
            <p:grpSpPr>
              <a:xfrm>
                <a:off x="2993463" y="1732941"/>
                <a:ext cx="1128655" cy="308711"/>
                <a:chOff x="1037168" y="1480865"/>
                <a:chExt cx="1128655" cy="308711"/>
              </a:xfrm>
            </p:grpSpPr>
            <p:cxnSp>
              <p:nvCxnSpPr>
                <p:cNvPr id="1047" name="Straight Connector 1046">
                  <a:extLst>
                    <a:ext uri="{FF2B5EF4-FFF2-40B4-BE49-F238E27FC236}">
                      <a16:creationId xmlns:a16="http://schemas.microsoft.com/office/drawing/2014/main" id="{41DFBCEB-A318-79FB-8006-E855A51CB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7168" y="1789576"/>
                  <a:ext cx="112865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8" name="Straight Connector 1047">
                  <a:extLst>
                    <a:ext uri="{FF2B5EF4-FFF2-40B4-BE49-F238E27FC236}">
                      <a16:creationId xmlns:a16="http://schemas.microsoft.com/office/drawing/2014/main" id="{93967CBF-29B0-54E4-9E49-020F8920E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4537" y="1480865"/>
                  <a:ext cx="0" cy="29631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D8043C-ECB4-94AB-B319-F51132B99DCE}"/>
                </a:ext>
              </a:extLst>
            </p:cNvPr>
            <p:cNvSpPr/>
            <p:nvPr/>
          </p:nvSpPr>
          <p:spPr>
            <a:xfrm>
              <a:off x="1552066" y="3268823"/>
              <a:ext cx="92674" cy="9267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AF2A04A-1166-3A15-B809-118581A0295B}"/>
                </a:ext>
              </a:extLst>
            </p:cNvPr>
            <p:cNvSpPr/>
            <p:nvPr/>
          </p:nvSpPr>
          <p:spPr>
            <a:xfrm>
              <a:off x="1702078" y="3302225"/>
              <a:ext cx="92674" cy="9267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A599393-62A7-B8F8-2847-C4F53A22203D}"/>
                </a:ext>
              </a:extLst>
            </p:cNvPr>
            <p:cNvCxnSpPr/>
            <p:nvPr/>
          </p:nvCxnSpPr>
          <p:spPr>
            <a:xfrm flipH="1">
              <a:off x="2109884" y="1521609"/>
              <a:ext cx="360674" cy="4550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B9A17AE-8CD0-769A-F7D2-71D8045DC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935" y="880348"/>
            <a:ext cx="3010930" cy="167898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A9648C-A3AE-7C44-7E9A-CE5ECB30C4D0}"/>
              </a:ext>
            </a:extLst>
          </p:cNvPr>
          <p:cNvCxnSpPr>
            <a:cxnSpLocks/>
          </p:cNvCxnSpPr>
          <p:nvPr/>
        </p:nvCxnSpPr>
        <p:spPr>
          <a:xfrm flipV="1">
            <a:off x="7432949" y="2775209"/>
            <a:ext cx="0" cy="163819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5A3095-CA1D-98EE-8DEF-437A1255C08A}"/>
              </a:ext>
            </a:extLst>
          </p:cNvPr>
          <p:cNvCxnSpPr>
            <a:cxnSpLocks/>
          </p:cNvCxnSpPr>
          <p:nvPr/>
        </p:nvCxnSpPr>
        <p:spPr>
          <a:xfrm flipV="1">
            <a:off x="7554545" y="2772774"/>
            <a:ext cx="0" cy="163819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050A-0674-319C-CE97-6CC189504C5E}"/>
              </a:ext>
            </a:extLst>
          </p:cNvPr>
          <p:cNvCxnSpPr>
            <a:cxnSpLocks/>
          </p:cNvCxnSpPr>
          <p:nvPr/>
        </p:nvCxnSpPr>
        <p:spPr>
          <a:xfrm flipH="1" flipV="1">
            <a:off x="3266242" y="1761689"/>
            <a:ext cx="2073683" cy="3414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D044992-6119-AC64-A876-56220858C3F9}"/>
              </a:ext>
            </a:extLst>
          </p:cNvPr>
          <p:cNvSpPr txBox="1"/>
          <p:nvPr/>
        </p:nvSpPr>
        <p:spPr>
          <a:xfrm>
            <a:off x="5952027" y="996333"/>
            <a:ext cx="25884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dirty="0"/>
              <a:t>(5,3) electronic configuration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dirty="0"/>
              <a:t>Excited state in the 5-electron dot causes EDSR at high B field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dirty="0"/>
              <a:t>Negative exchange when the excited state is nearby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4027B-6EE6-7ED0-7C58-15B573EEC095}"/>
              </a:ext>
            </a:extLst>
          </p:cNvPr>
          <p:cNvSpPr txBox="1"/>
          <p:nvPr/>
        </p:nvSpPr>
        <p:spPr>
          <a:xfrm>
            <a:off x="1509129" y="4092341"/>
            <a:ext cx="4410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13" dirty="0">
                <a:solidFill>
                  <a:schemeClr val="bg1"/>
                </a:solidFill>
              </a:rPr>
              <a:t>5e-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EC534C-A189-467D-3134-2BC0CC66DCEE}"/>
              </a:ext>
            </a:extLst>
          </p:cNvPr>
          <p:cNvCxnSpPr>
            <a:cxnSpLocks/>
          </p:cNvCxnSpPr>
          <p:nvPr/>
        </p:nvCxnSpPr>
        <p:spPr>
          <a:xfrm flipH="1" flipV="1">
            <a:off x="3301875" y="1954785"/>
            <a:ext cx="2073683" cy="341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DC7EED-2714-21CA-2F6E-B195E213BA2A}"/>
              </a:ext>
            </a:extLst>
          </p:cNvPr>
          <p:cNvCxnSpPr>
            <a:cxnSpLocks/>
          </p:cNvCxnSpPr>
          <p:nvPr/>
        </p:nvCxnSpPr>
        <p:spPr>
          <a:xfrm flipH="1" flipV="1">
            <a:off x="3278814" y="2197232"/>
            <a:ext cx="2073683" cy="3414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752FD3-F63F-5EF1-54CF-133A38492129}"/>
              </a:ext>
            </a:extLst>
          </p:cNvPr>
          <p:cNvSpPr txBox="1"/>
          <p:nvPr/>
        </p:nvSpPr>
        <p:spPr>
          <a:xfrm>
            <a:off x="3238952" y="1586873"/>
            <a:ext cx="8937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r>
              <a:rPr lang="en-CO" sz="900" b="1" dirty="0">
                <a:solidFill>
                  <a:schemeClr val="accent6">
                    <a:lumMod val="50000"/>
                  </a:schemeClr>
                </a:solidFill>
              </a:rPr>
              <a:t>00mT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F79394-3083-621A-6D52-E021A05D087A}"/>
              </a:ext>
            </a:extLst>
          </p:cNvPr>
          <p:cNvSpPr txBox="1"/>
          <p:nvPr/>
        </p:nvSpPr>
        <p:spPr>
          <a:xfrm>
            <a:off x="3243772" y="2024960"/>
            <a:ext cx="8937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8</a:t>
            </a:r>
            <a:r>
              <a:rPr lang="en-US" sz="9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6</a:t>
            </a:r>
            <a:r>
              <a:rPr lang="en-CO" sz="9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520BCD-4E76-F7CA-5347-992AA76378BE}"/>
              </a:ext>
            </a:extLst>
          </p:cNvPr>
          <p:cNvSpPr txBox="1"/>
          <p:nvPr/>
        </p:nvSpPr>
        <p:spPr>
          <a:xfrm>
            <a:off x="3235143" y="1788705"/>
            <a:ext cx="8937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900" b="1" dirty="0">
                <a:solidFill>
                  <a:schemeClr val="accent6">
                    <a:lumMod val="75000"/>
                  </a:schemeClr>
                </a:solidFill>
              </a:rPr>
              <a:t>500mT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6D330-C5DA-F84B-1B90-57DB571B175F}"/>
              </a:ext>
            </a:extLst>
          </p:cNvPr>
          <p:cNvSpPr txBox="1"/>
          <p:nvPr/>
        </p:nvSpPr>
        <p:spPr>
          <a:xfrm>
            <a:off x="3349847" y="683385"/>
            <a:ext cx="244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/>
              <a:t>Measured excitation energy, tracking degeneracy point vs Zeeman splitting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4F5D-9DE8-8AE7-9608-C8ADFA4A66CF}"/>
              </a:ext>
            </a:extLst>
          </p:cNvPr>
          <p:cNvSpPr txBox="1"/>
          <p:nvPr/>
        </p:nvSpPr>
        <p:spPr>
          <a:xfrm rot="16200000">
            <a:off x="-494211" y="3409039"/>
            <a:ext cx="180312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200" dirty="0"/>
              <a:t>exchange control gate (V)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1A6C75-66AD-A15A-4EE6-A298CBD04A45}"/>
              </a:ext>
            </a:extLst>
          </p:cNvPr>
          <p:cNvSpPr txBox="1"/>
          <p:nvPr/>
        </p:nvSpPr>
        <p:spPr>
          <a:xfrm>
            <a:off x="7153550" y="4854921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/>
              <a:t>Unpublished</a:t>
            </a:r>
          </a:p>
        </p:txBody>
      </p:sp>
    </p:spTree>
    <p:extLst>
      <p:ext uri="{BB962C8B-B14F-4D97-AF65-F5344CB8AC3E}">
        <p14:creationId xmlns:p14="http://schemas.microsoft.com/office/powerpoint/2010/main" val="63812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E629-EA3B-047E-79FE-E4AF6B614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46724"/>
            <a:ext cx="3666919" cy="276999"/>
          </a:xfrm>
        </p:spPr>
        <p:txBody>
          <a:bodyPr/>
          <a:lstStyle/>
          <a:p>
            <a:r>
              <a:rPr lang="en-AU" sz="2000" b="1" dirty="0"/>
              <a:t>Mechanism for negative exchange</a:t>
            </a:r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C73AF8E-8572-8FA7-784F-84015880E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73"/>
          <a:stretch/>
        </p:blipFill>
        <p:spPr>
          <a:xfrm>
            <a:off x="683696" y="753015"/>
            <a:ext cx="3084137" cy="5606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3E2CDC3-1CC3-B07C-F287-15E99B50F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70" y="1292741"/>
            <a:ext cx="2336754" cy="1709573"/>
          </a:xfrm>
          <a:prstGeom prst="rect">
            <a:avLst/>
          </a:prstGeom>
        </p:spPr>
      </p:pic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5233D63B-C9DB-ABE2-EB77-41027553A6AF}"/>
              </a:ext>
            </a:extLst>
          </p:cNvPr>
          <p:cNvGrpSpPr/>
          <p:nvPr/>
        </p:nvGrpSpPr>
        <p:grpSpPr>
          <a:xfrm>
            <a:off x="275688" y="3150292"/>
            <a:ext cx="3937941" cy="1485436"/>
            <a:chOff x="185280" y="1009431"/>
            <a:chExt cx="3937941" cy="148543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4B88D4D-152B-94CA-6BBB-69E8C81A01D3}"/>
                </a:ext>
              </a:extLst>
            </p:cNvPr>
            <p:cNvCxnSpPr>
              <a:cxnSpLocks/>
            </p:cNvCxnSpPr>
            <p:nvPr/>
          </p:nvCxnSpPr>
          <p:spPr>
            <a:xfrm>
              <a:off x="276309" y="1881854"/>
              <a:ext cx="50751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A177140-4CA7-94CA-BE1F-27BA1859F269}"/>
                </a:ext>
              </a:extLst>
            </p:cNvPr>
            <p:cNvSpPr/>
            <p:nvPr/>
          </p:nvSpPr>
          <p:spPr>
            <a:xfrm>
              <a:off x="501850" y="1832680"/>
              <a:ext cx="98349" cy="9834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053269-CEC1-7EEE-7936-17DCD878596C}"/>
                </a:ext>
              </a:extLst>
            </p:cNvPr>
            <p:cNvCxnSpPr>
              <a:cxnSpLocks/>
            </p:cNvCxnSpPr>
            <p:nvPr/>
          </p:nvCxnSpPr>
          <p:spPr>
            <a:xfrm>
              <a:off x="2559223" y="1682300"/>
              <a:ext cx="38828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2CE9D1-8352-7CB1-D2A4-9E95DE604B86}"/>
                </a:ext>
              </a:extLst>
            </p:cNvPr>
            <p:cNvCxnSpPr>
              <a:cxnSpLocks/>
            </p:cNvCxnSpPr>
            <p:nvPr/>
          </p:nvCxnSpPr>
          <p:spPr>
            <a:xfrm>
              <a:off x="552193" y="1758377"/>
              <a:ext cx="0" cy="28923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F03C7C-2EB5-BA4B-EF46-EC872A46781F}"/>
                </a:ext>
              </a:extLst>
            </p:cNvPr>
            <p:cNvSpPr/>
            <p:nvPr/>
          </p:nvSpPr>
          <p:spPr>
            <a:xfrm>
              <a:off x="185280" y="1652059"/>
              <a:ext cx="726284" cy="4563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D8A56EB-F665-A265-7588-BAB9348381AB}"/>
                </a:ext>
              </a:extLst>
            </p:cNvPr>
            <p:cNvSpPr/>
            <p:nvPr/>
          </p:nvSpPr>
          <p:spPr>
            <a:xfrm>
              <a:off x="2495190" y="1493963"/>
              <a:ext cx="539414" cy="341951"/>
            </a:xfrm>
            <a:prstGeom prst="ellipse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612E362-FC70-E2D4-196E-D1E60BD3F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0160" y="2221254"/>
              <a:ext cx="446708" cy="723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FAB9E0-9DB7-0FCE-4C3D-116D543F3E1F}"/>
                </a:ext>
              </a:extLst>
            </p:cNvPr>
            <p:cNvSpPr/>
            <p:nvPr/>
          </p:nvSpPr>
          <p:spPr>
            <a:xfrm>
              <a:off x="2545594" y="2175511"/>
              <a:ext cx="98349" cy="9834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7F24AB-0589-E9FC-30DF-CFEE9F211A7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937" y="2101208"/>
              <a:ext cx="0" cy="28923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E309E01-B8BB-4296-89B5-93686BA02178}"/>
                </a:ext>
              </a:extLst>
            </p:cNvPr>
            <p:cNvCxnSpPr>
              <a:cxnSpLocks/>
            </p:cNvCxnSpPr>
            <p:nvPr/>
          </p:nvCxnSpPr>
          <p:spPr>
            <a:xfrm>
              <a:off x="3513287" y="2163309"/>
              <a:ext cx="420021" cy="723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3ECDCE-7EA1-8062-7961-F24F4456F2C5}"/>
                </a:ext>
              </a:extLst>
            </p:cNvPr>
            <p:cNvSpPr/>
            <p:nvPr/>
          </p:nvSpPr>
          <p:spPr>
            <a:xfrm>
              <a:off x="3678115" y="2121369"/>
              <a:ext cx="98349" cy="9834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175FDA-AE63-0C48-5C5E-F83B61F449F8}"/>
                </a:ext>
              </a:extLst>
            </p:cNvPr>
            <p:cNvSpPr/>
            <p:nvPr/>
          </p:nvSpPr>
          <p:spPr>
            <a:xfrm>
              <a:off x="2243289" y="2001680"/>
              <a:ext cx="667389" cy="4563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B71CFC-D6EA-1C5A-F10A-287885BC557D}"/>
                </a:ext>
              </a:extLst>
            </p:cNvPr>
            <p:cNvSpPr/>
            <p:nvPr/>
          </p:nvSpPr>
          <p:spPr>
            <a:xfrm>
              <a:off x="3406834" y="1968139"/>
              <a:ext cx="618860" cy="4178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F0B388F-D4FB-EFE3-9A58-66FFD832A9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1757" y="2030812"/>
              <a:ext cx="0" cy="26815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ACCEEA-3CED-5888-1F64-B93ADCCDEC3F}"/>
                </a:ext>
              </a:extLst>
            </p:cNvPr>
            <p:cNvCxnSpPr>
              <a:cxnSpLocks/>
            </p:cNvCxnSpPr>
            <p:nvPr/>
          </p:nvCxnSpPr>
          <p:spPr>
            <a:xfrm>
              <a:off x="1266037" y="1895582"/>
              <a:ext cx="420021" cy="723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FCA37-0E18-6BCD-474C-3705CFE3B7D7}"/>
                </a:ext>
              </a:extLst>
            </p:cNvPr>
            <p:cNvSpPr/>
            <p:nvPr/>
          </p:nvSpPr>
          <p:spPr>
            <a:xfrm>
              <a:off x="1430864" y="1853642"/>
              <a:ext cx="98349" cy="9834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02709-039D-D00E-B933-E1000A6BC789}"/>
                </a:ext>
              </a:extLst>
            </p:cNvPr>
            <p:cNvSpPr/>
            <p:nvPr/>
          </p:nvSpPr>
          <p:spPr>
            <a:xfrm>
              <a:off x="1132296" y="1655056"/>
              <a:ext cx="721455" cy="4563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7253318-9D4C-B4ED-7C90-04D10D1B77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507" y="1763086"/>
              <a:ext cx="0" cy="26815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513EA0-79E3-B37D-ECF2-99EBA1A555B7}"/>
                </a:ext>
              </a:extLst>
            </p:cNvPr>
            <p:cNvSpPr txBox="1"/>
            <p:nvPr/>
          </p:nvSpPr>
          <p:spPr>
            <a:xfrm>
              <a:off x="318364" y="1104909"/>
              <a:ext cx="1107996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13"/>
                <a:t>Normal Exchange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F46FE7-EC4F-3D71-D1CC-67E4B40F61C5}"/>
                </a:ext>
              </a:extLst>
            </p:cNvPr>
            <p:cNvSpPr txBox="1"/>
            <p:nvPr/>
          </p:nvSpPr>
          <p:spPr>
            <a:xfrm>
              <a:off x="2033640" y="1009431"/>
              <a:ext cx="2089581" cy="404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13" dirty="0"/>
                <a:t>Possible negative exchange mediated by excited state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B7DF32-04C9-082C-4D30-62BCA7183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557" y="2047615"/>
              <a:ext cx="314741" cy="5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186EDE7-C15A-43C9-4297-6A820E5FED1B}"/>
                </a:ext>
              </a:extLst>
            </p:cNvPr>
            <p:cNvCxnSpPr>
              <a:cxnSpLocks/>
            </p:cNvCxnSpPr>
            <p:nvPr/>
          </p:nvCxnSpPr>
          <p:spPr>
            <a:xfrm>
              <a:off x="783826" y="1704898"/>
              <a:ext cx="435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0EF135-B4A0-0A50-15D6-6FDC8700AA65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2576983" y="1820075"/>
              <a:ext cx="86783" cy="181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B26DA1F-C229-1C7B-CB5F-3DB685B582DA}"/>
                </a:ext>
              </a:extLst>
            </p:cNvPr>
            <p:cNvCxnSpPr>
              <a:cxnSpLocks/>
            </p:cNvCxnSpPr>
            <p:nvPr/>
          </p:nvCxnSpPr>
          <p:spPr>
            <a:xfrm>
              <a:off x="3012934" y="1805514"/>
              <a:ext cx="458669" cy="17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AECBD5F-1D6F-A152-BA75-0B34F28550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9244" y="1864111"/>
              <a:ext cx="65653" cy="160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4B3C4B-61AF-6CA2-C574-3032161D1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6356" y="1682300"/>
              <a:ext cx="542887" cy="240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4222A-448E-0644-09FB-F4D0F0E749B0}"/>
                </a:ext>
              </a:extLst>
            </p:cNvPr>
            <p:cNvSpPr txBox="1"/>
            <p:nvPr/>
          </p:nvSpPr>
          <p:spPr>
            <a:xfrm>
              <a:off x="3318576" y="1526133"/>
              <a:ext cx="359539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13" dirty="0"/>
                <a:t>t2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EDFD88-4446-F978-61E7-E89905F151F1}"/>
                </a:ext>
              </a:extLst>
            </p:cNvPr>
            <p:cNvSpPr txBox="1"/>
            <p:nvPr/>
          </p:nvSpPr>
          <p:spPr>
            <a:xfrm>
              <a:off x="3076356" y="2246658"/>
              <a:ext cx="227948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13" dirty="0"/>
                <a:t>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9151888-1AD0-A809-FAB7-48727F85A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3247" y="2290758"/>
              <a:ext cx="314741" cy="5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56AF7E-42D8-633D-F053-36A2F7CAC59B}"/>
                </a:ext>
              </a:extLst>
            </p:cNvPr>
            <p:cNvCxnSpPr>
              <a:cxnSpLocks/>
            </p:cNvCxnSpPr>
            <p:nvPr/>
          </p:nvCxnSpPr>
          <p:spPr>
            <a:xfrm>
              <a:off x="3009856" y="2188952"/>
              <a:ext cx="2815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BBCD0900-1FCF-101F-7AA6-3C478349E3E7}"/>
              </a:ext>
            </a:extLst>
          </p:cNvPr>
          <p:cNvSpPr txBox="1">
            <a:spLocks/>
          </p:cNvSpPr>
          <p:nvPr/>
        </p:nvSpPr>
        <p:spPr>
          <a:xfrm>
            <a:off x="4639550" y="339104"/>
            <a:ext cx="4174231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Outfit Medium" pitchFamily="2" charset="0"/>
                <a:ea typeface="+mj-ea"/>
                <a:cs typeface="+mj-cs"/>
              </a:defRPr>
            </a:lvl1pPr>
          </a:lstStyle>
          <a:p>
            <a:r>
              <a:rPr lang="en-AU" sz="2000" b="1" dirty="0"/>
              <a:t>Mechanism for correlation-driven EDSR</a:t>
            </a:r>
          </a:p>
        </p:txBody>
      </p:sp>
      <p:pic>
        <p:nvPicPr>
          <p:cNvPr id="2058" name="Picture 2057">
            <a:extLst>
              <a:ext uri="{FF2B5EF4-FFF2-40B4-BE49-F238E27FC236}">
                <a16:creationId xmlns:a16="http://schemas.microsoft.com/office/drawing/2014/main" id="{D5DC899D-95A4-BE15-E424-B1782B93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581" y="2338111"/>
            <a:ext cx="2089581" cy="1901699"/>
          </a:xfrm>
          <a:prstGeom prst="rect">
            <a:avLst/>
          </a:prstGeom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D24DDA74-B828-2393-E081-26AEC9710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328" y="2266444"/>
            <a:ext cx="2237891" cy="2249794"/>
          </a:xfrm>
          <a:prstGeom prst="rect">
            <a:avLst/>
          </a:prstGeom>
        </p:spPr>
      </p:pic>
      <p:pic>
        <p:nvPicPr>
          <p:cNvPr id="2061" name="Picture 2060">
            <a:extLst>
              <a:ext uri="{FF2B5EF4-FFF2-40B4-BE49-F238E27FC236}">
                <a16:creationId xmlns:a16="http://schemas.microsoft.com/office/drawing/2014/main" id="{F58F4FDB-526C-1972-DA64-F0AA0A572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550" y="831730"/>
            <a:ext cx="3752238" cy="10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2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7A88-EB56-874B-23E7-0399122F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46724"/>
            <a:ext cx="8426450" cy="332399"/>
          </a:xfrm>
        </p:spPr>
        <p:txBody>
          <a:bodyPr/>
          <a:lstStyle/>
          <a:p>
            <a:r>
              <a:rPr lang="en-US" b="1" dirty="0"/>
              <a:t>Why some dots display strong correlations and others don’t?</a:t>
            </a:r>
            <a:endParaRPr lang="en-AU" b="1" dirty="0"/>
          </a:p>
        </p:txBody>
      </p:sp>
      <p:pic>
        <p:nvPicPr>
          <p:cNvPr id="6" name="Picture 5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86B0EA7B-D0D9-B631-749D-D707E0B54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" y="997370"/>
            <a:ext cx="2451110" cy="1838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263ACB-4DFB-B334-482B-11D0ED392F43}"/>
              </a:ext>
            </a:extLst>
          </p:cNvPr>
          <p:cNvSpPr txBox="1"/>
          <p:nvPr/>
        </p:nvSpPr>
        <p:spPr>
          <a:xfrm>
            <a:off x="208953" y="2851019"/>
            <a:ext cx="2525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Dylan Liang </a:t>
            </a:r>
            <a:r>
              <a:rPr lang="en-AU" sz="1200" i="1" dirty="0"/>
              <a:t>et al</a:t>
            </a:r>
            <a:r>
              <a:rPr lang="en-AU" sz="1200" dirty="0"/>
              <a:t>, arXiv:2407.04289v1</a:t>
            </a:r>
          </a:p>
          <a:p>
            <a:r>
              <a:rPr lang="en-AU" sz="1200" dirty="0"/>
              <a:t>(to appear in IEEE Nano)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FC198-7DE4-EA75-8D8B-2F501EDB6E32}"/>
              </a:ext>
            </a:extLst>
          </p:cNvPr>
          <p:cNvSpPr txBox="1"/>
          <p:nvPr/>
        </p:nvSpPr>
        <p:spPr>
          <a:xfrm>
            <a:off x="3436620" y="1223293"/>
            <a:ext cx="4921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Seem to be present in dots large or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Seem to be present even when the shell structure doesn’t imply degeneracy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Often it is controllable by side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Seems to have roots in dot elongation and/or dot anharmonicity</a:t>
            </a:r>
          </a:p>
          <a:p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940173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7A88-EB56-874B-23E7-0399122F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46724"/>
            <a:ext cx="8426450" cy="332399"/>
          </a:xfrm>
        </p:spPr>
        <p:txBody>
          <a:bodyPr/>
          <a:lstStyle/>
          <a:p>
            <a:r>
              <a:rPr lang="en-US" b="1" dirty="0"/>
              <a:t>Summary and open questions</a:t>
            </a:r>
            <a:endParaRPr lang="en-A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8724B-449F-6A52-5377-4D7797EB3B1E}"/>
              </a:ext>
            </a:extLst>
          </p:cNvPr>
          <p:cNvSpPr txBox="1"/>
          <p:nvPr/>
        </p:nvSpPr>
        <p:spPr>
          <a:xfrm>
            <a:off x="4827825" y="1188720"/>
            <a:ext cx="368395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Complicates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Adds T1 hotspots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Adds leakage (which is complicated for QEC)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Requires complicated tuning to leverage EDSR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Creates non-linear Stark shift (effects unclear)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9C0D6-DC2E-24CD-78B9-037B963018D8}"/>
              </a:ext>
            </a:extLst>
          </p:cNvPr>
          <p:cNvSpPr txBox="1"/>
          <p:nvPr/>
        </p:nvSpPr>
        <p:spPr>
          <a:xfrm>
            <a:off x="535305" y="1188720"/>
            <a:ext cx="4279185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Circumvents valley splitting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Gives a dot another opportunity for a qubit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Increases wavefunction, facilitating exchange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Creates the means for EDSR if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Potentially screens electric noise (not proven)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CE0E3-F080-6AEF-7502-9A1B49A552CF}"/>
                  </a:ext>
                </a:extLst>
              </p:cNvPr>
              <p:cNvSpPr txBox="1"/>
              <p:nvPr/>
            </p:nvSpPr>
            <p:spPr>
              <a:xfrm>
                <a:off x="594915" y="3512820"/>
                <a:ext cx="6714980" cy="1338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What is a good model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Can we construct a good exchange/correlation potential?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Can we model valleys/spin orbit effect well?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What are good protocols to identify strongly correlated states phenomenologically?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How do we anticipate intuitively whether a dot will be dominated by correlations or not?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CE0E3-F080-6AEF-7502-9A1B49A55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5" y="3512820"/>
                <a:ext cx="6714980" cy="1338828"/>
              </a:xfrm>
              <a:prstGeom prst="rect">
                <a:avLst/>
              </a:prstGeom>
              <a:blipFill>
                <a:blip r:embed="rId2"/>
                <a:stretch>
                  <a:fillRect l="-91" t="-4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659E6B-6CB3-FAAB-8884-F288CCCA5B31}"/>
              </a:ext>
            </a:extLst>
          </p:cNvPr>
          <p:cNvSpPr txBox="1"/>
          <p:nvPr/>
        </p:nvSpPr>
        <p:spPr>
          <a:xfrm>
            <a:off x="5116830" y="841467"/>
            <a:ext cx="124587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Cons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B1031-31AF-2EEB-FD42-4319BC24A5B3}"/>
              </a:ext>
            </a:extLst>
          </p:cNvPr>
          <p:cNvSpPr txBox="1"/>
          <p:nvPr/>
        </p:nvSpPr>
        <p:spPr>
          <a:xfrm>
            <a:off x="982980" y="841467"/>
            <a:ext cx="124587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Pros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1076D-05BD-D88A-C201-04C3C8B07F72}"/>
              </a:ext>
            </a:extLst>
          </p:cNvPr>
          <p:cNvSpPr txBox="1"/>
          <p:nvPr/>
        </p:nvSpPr>
        <p:spPr>
          <a:xfrm>
            <a:off x="815340" y="3158982"/>
            <a:ext cx="151257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Open questions: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75AB15-618B-00E6-78F0-D08DB2FFF42A}"/>
              </a:ext>
            </a:extLst>
          </p:cNvPr>
          <p:cNvSpPr txBox="1"/>
          <p:nvPr/>
        </p:nvSpPr>
        <p:spPr>
          <a:xfrm>
            <a:off x="777240" y="2624273"/>
            <a:ext cx="75209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b="1" dirty="0">
                <a:solidFill>
                  <a:schemeClr val="tx2"/>
                </a:solidFill>
              </a:rPr>
              <a:t>We currently feel that pros &gt; cons and use multielectron states in our daily operations</a:t>
            </a:r>
          </a:p>
        </p:txBody>
      </p:sp>
    </p:spTree>
    <p:extLst>
      <p:ext uri="{BB962C8B-B14F-4D97-AF65-F5344CB8AC3E}">
        <p14:creationId xmlns:p14="http://schemas.microsoft.com/office/powerpoint/2010/main" val="285527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6" y="1091625"/>
            <a:ext cx="2359068" cy="876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unknown.png" descr="unkn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476" y="2059627"/>
            <a:ext cx="2775304" cy="2377252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"/>
          <p:cNvSpPr txBox="1"/>
          <p:nvPr/>
        </p:nvSpPr>
        <p:spPr>
          <a:xfrm>
            <a:off x="2501179" y="3029318"/>
            <a:ext cx="40909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defTabSz="171450">
              <a:defRPr sz="1200">
                <a:latin typeface="Arial"/>
                <a:ea typeface="Arial"/>
                <a:cs typeface="Arial"/>
                <a:sym typeface="Arial"/>
              </a:defRPr>
            </a:pPr>
            <a:endParaRPr sz="450"/>
          </a:p>
          <a:p>
            <a:pPr algn="ctr" defTabSz="171450">
              <a:defRPr sz="1200">
                <a:latin typeface="Arial"/>
                <a:ea typeface="Arial"/>
                <a:cs typeface="Arial"/>
                <a:sym typeface="Arial"/>
              </a:defRPr>
            </a:pPr>
            <a:endParaRPr sz="450"/>
          </a:p>
        </p:txBody>
      </p:sp>
      <p:sp>
        <p:nvSpPr>
          <p:cNvPr id="664" name="Text"/>
          <p:cNvSpPr txBox="1"/>
          <p:nvPr/>
        </p:nvSpPr>
        <p:spPr>
          <a:xfrm>
            <a:off x="1910225" y="1255721"/>
            <a:ext cx="40909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defTabSz="171450">
              <a:defRPr sz="1200">
                <a:latin typeface="Arial"/>
                <a:ea typeface="Arial"/>
                <a:cs typeface="Arial"/>
                <a:sym typeface="Arial"/>
              </a:defRPr>
            </a:pPr>
            <a:endParaRPr sz="450"/>
          </a:p>
          <a:p>
            <a:pPr algn="ctr" defTabSz="171450">
              <a:defRPr sz="1200">
                <a:latin typeface="Arial"/>
                <a:ea typeface="Arial"/>
                <a:cs typeface="Arial"/>
                <a:sym typeface="Arial"/>
              </a:defRPr>
            </a:pPr>
            <a:endParaRPr sz="450"/>
          </a:p>
        </p:txBody>
      </p:sp>
      <p:grpSp>
        <p:nvGrpSpPr>
          <p:cNvPr id="668" name="Group"/>
          <p:cNvGrpSpPr/>
          <p:nvPr/>
        </p:nvGrpSpPr>
        <p:grpSpPr>
          <a:xfrm>
            <a:off x="6142706" y="2204917"/>
            <a:ext cx="2377407" cy="1443192"/>
            <a:chOff x="-761303" y="0"/>
            <a:chExt cx="7709327" cy="5013282"/>
          </a:xfrm>
        </p:grpSpPr>
        <p:pic>
          <p:nvPicPr>
            <p:cNvPr id="665" name="unknown.png" descr="unknown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6948024" cy="4056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6" name="Rectangle"/>
            <p:cNvSpPr/>
            <p:nvPr/>
          </p:nvSpPr>
          <p:spPr>
            <a:xfrm>
              <a:off x="891160" y="1099013"/>
              <a:ext cx="2548971" cy="21847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309563"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667" name="Dumoulin Stuyck, et al. Accepted for publication IEEE SNW 2024"/>
            <p:cNvSpPr txBox="1"/>
            <p:nvPr/>
          </p:nvSpPr>
          <p:spPr>
            <a:xfrm>
              <a:off x="-761303" y="3873782"/>
              <a:ext cx="7431342" cy="1139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lvl="1" algn="ctr" defTabSz="309563">
                <a:defRPr sz="2400">
                  <a:latin typeface="Graphik"/>
                  <a:ea typeface="Graphik"/>
                  <a:cs typeface="Graphik"/>
                  <a:sym typeface="Graphik"/>
                </a:defRPr>
              </a:pPr>
              <a:r>
                <a:rPr sz="900" dirty="0"/>
                <a:t>Dumoulin Stuyck, </a:t>
              </a:r>
              <a:r>
                <a:rPr sz="900" i="1" dirty="0"/>
                <a:t>et al</a:t>
              </a:r>
              <a:r>
                <a:rPr lang="en-AU" sz="900" i="1" dirty="0"/>
                <a:t> </a:t>
              </a:r>
              <a:r>
                <a:rPr sz="900" dirty="0"/>
                <a:t>IEEE SNW 2024</a:t>
              </a:r>
            </a:p>
          </p:txBody>
        </p:sp>
      </p:grpSp>
      <p:sp>
        <p:nvSpPr>
          <p:cNvPr id="669" name="We have demonstrated high fidelity (&gt;99.9%) single-qubit operation on a foundry device manufactured in a 300 mm line."/>
          <p:cNvSpPr txBox="1">
            <a:spLocks noGrp="1"/>
          </p:cNvSpPr>
          <p:nvPr>
            <p:ph type="body" sz="quarter" idx="1"/>
          </p:nvPr>
        </p:nvSpPr>
        <p:spPr>
          <a:xfrm>
            <a:off x="2690679" y="845044"/>
            <a:ext cx="4174942" cy="114930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ct val="0"/>
              </a:spcBef>
              <a:buNone/>
              <a:defRPr sz="3800"/>
            </a:pPr>
            <a:r>
              <a:rPr sz="1600" dirty="0">
                <a:latin typeface="Outfit Medium" pitchFamily="2" charset="0"/>
                <a:ea typeface="+mj-ea"/>
                <a:cs typeface="+mj-cs"/>
              </a:rPr>
              <a:t>We have </a:t>
            </a:r>
            <a:r>
              <a:rPr sz="1600" dirty="0">
                <a:latin typeface="Outfit Medium" pitchFamily="2" charset="0"/>
                <a:ea typeface="+mj-ea"/>
                <a:cs typeface="+mj-cs"/>
                <a:sym typeface="Graphik Semibold"/>
              </a:rPr>
              <a:t>demonstrated </a:t>
            </a:r>
            <a:r>
              <a:rPr sz="1600" dirty="0">
                <a:solidFill>
                  <a:schemeClr val="tx2"/>
                </a:solidFill>
                <a:latin typeface="Outfit Medium" pitchFamily="2" charset="0"/>
                <a:ea typeface="+mj-ea"/>
                <a:cs typeface="+mj-cs"/>
                <a:sym typeface="Graphik Semibold"/>
              </a:rPr>
              <a:t>high fidelity</a:t>
            </a:r>
            <a:r>
              <a:rPr sz="1600" dirty="0">
                <a:solidFill>
                  <a:schemeClr val="tx2"/>
                </a:solidFill>
                <a:latin typeface="Outfit Medium" pitchFamily="2" charset="0"/>
                <a:ea typeface="+mj-ea"/>
                <a:cs typeface="+mj-cs"/>
              </a:rPr>
              <a:t> (&gt;99.9%) </a:t>
            </a:r>
            <a:r>
              <a:rPr sz="1600" dirty="0">
                <a:latin typeface="Outfit Medium" pitchFamily="2" charset="0"/>
                <a:ea typeface="+mj-ea"/>
                <a:cs typeface="+mj-cs"/>
              </a:rPr>
              <a:t>single-qubit operation on a </a:t>
            </a:r>
            <a:endParaRPr lang="en-AU" sz="1600" dirty="0">
              <a:latin typeface="Outfit Medium" pitchFamily="2" charset="0"/>
              <a:ea typeface="+mj-ea"/>
              <a:cs typeface="+mj-cs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  <a:defRPr sz="3800"/>
            </a:pPr>
            <a:r>
              <a:rPr sz="2000" dirty="0">
                <a:solidFill>
                  <a:schemeClr val="tx2"/>
                </a:solidFill>
                <a:latin typeface="Outfit Medium" pitchFamily="2" charset="0"/>
                <a:ea typeface="+mj-ea"/>
                <a:cs typeface="+mj-cs"/>
                <a:sym typeface="Graphik Semibold"/>
              </a:rPr>
              <a:t>foundry device </a:t>
            </a:r>
            <a:r>
              <a:rPr sz="2000" dirty="0">
                <a:solidFill>
                  <a:schemeClr val="tx2"/>
                </a:solidFill>
                <a:latin typeface="Outfit Medium" pitchFamily="2" charset="0"/>
                <a:ea typeface="+mj-ea"/>
                <a:cs typeface="+mj-cs"/>
              </a:rPr>
              <a:t>manufactured in a </a:t>
            </a:r>
            <a:endParaRPr lang="en-AU" sz="2000" dirty="0">
              <a:solidFill>
                <a:schemeClr val="tx2"/>
              </a:solidFill>
              <a:latin typeface="Outfit Medium" pitchFamily="2" charset="0"/>
              <a:ea typeface="+mj-ea"/>
              <a:cs typeface="+mj-cs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  <a:defRPr sz="3800"/>
            </a:pPr>
            <a:r>
              <a:rPr sz="2000" dirty="0">
                <a:solidFill>
                  <a:schemeClr val="tx2"/>
                </a:solidFill>
                <a:latin typeface="Outfit Medium" pitchFamily="2" charset="0"/>
                <a:ea typeface="+mj-ea"/>
                <a:cs typeface="+mj-cs"/>
              </a:rPr>
              <a:t>300 mm line.</a:t>
            </a:r>
          </a:p>
        </p:txBody>
      </p:sp>
      <p:pic>
        <p:nvPicPr>
          <p:cNvPr id="670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" y="3320663"/>
            <a:ext cx="2598317" cy="17322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3" name="Group"/>
          <p:cNvGrpSpPr/>
          <p:nvPr/>
        </p:nvGrpSpPr>
        <p:grpSpPr>
          <a:xfrm>
            <a:off x="1485743" y="2142986"/>
            <a:ext cx="1964733" cy="1628500"/>
            <a:chOff x="0" y="0"/>
            <a:chExt cx="5239286" cy="4342665"/>
          </a:xfrm>
        </p:grpSpPr>
        <p:pic>
          <p:nvPicPr>
            <p:cNvPr id="671" name="pasted-movie.png" descr="pasted-movie.png"/>
            <p:cNvPicPr>
              <a:picLocks noChangeAspect="1"/>
            </p:cNvPicPr>
            <p:nvPr/>
          </p:nvPicPr>
          <p:blipFill>
            <a:blip r:embed="rId6"/>
            <a:srcRect l="12976" b="2195"/>
            <a:stretch>
              <a:fillRect/>
            </a:stretch>
          </p:blipFill>
          <p:spPr>
            <a:xfrm>
              <a:off x="0" y="0"/>
              <a:ext cx="5239287" cy="43426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Rectangle"/>
            <p:cNvSpPr/>
            <p:nvPr/>
          </p:nvSpPr>
          <p:spPr>
            <a:xfrm>
              <a:off x="3012074" y="169081"/>
              <a:ext cx="2031639" cy="742634"/>
            </a:xfrm>
            <a:prstGeom prst="rect">
              <a:avLst/>
            </a:prstGeom>
            <a:solidFill>
              <a:srgbClr val="7B7B7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309563"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pic>
        <p:nvPicPr>
          <p:cNvPr id="674" name="pasted-movie.png" descr="pasted-movie.png"/>
          <p:cNvPicPr>
            <a:picLocks noChangeAspect="1"/>
          </p:cNvPicPr>
          <p:nvPr/>
        </p:nvPicPr>
        <p:blipFill>
          <a:blip r:embed="rId7"/>
          <a:srcRect l="6387" t="7559" r="12036" b="9490"/>
          <a:stretch>
            <a:fillRect/>
          </a:stretch>
        </p:blipFill>
        <p:spPr>
          <a:xfrm>
            <a:off x="6658357" y="-535441"/>
            <a:ext cx="3217962" cy="2617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3" extrusionOk="0">
                <a:moveTo>
                  <a:pt x="13036" y="2"/>
                </a:moveTo>
                <a:cubicBezTo>
                  <a:pt x="12892" y="5"/>
                  <a:pt x="12797" y="10"/>
                  <a:pt x="12789" y="19"/>
                </a:cubicBezTo>
                <a:cubicBezTo>
                  <a:pt x="12775" y="37"/>
                  <a:pt x="12683" y="51"/>
                  <a:pt x="12585" y="51"/>
                </a:cubicBezTo>
                <a:cubicBezTo>
                  <a:pt x="12487" y="51"/>
                  <a:pt x="12360" y="65"/>
                  <a:pt x="12302" y="81"/>
                </a:cubicBezTo>
                <a:cubicBezTo>
                  <a:pt x="12245" y="97"/>
                  <a:pt x="12076" y="122"/>
                  <a:pt x="11928" y="139"/>
                </a:cubicBezTo>
                <a:cubicBezTo>
                  <a:pt x="11780" y="155"/>
                  <a:pt x="11592" y="183"/>
                  <a:pt x="11511" y="200"/>
                </a:cubicBezTo>
                <a:cubicBezTo>
                  <a:pt x="11430" y="217"/>
                  <a:pt x="11265" y="250"/>
                  <a:pt x="11144" y="274"/>
                </a:cubicBezTo>
                <a:cubicBezTo>
                  <a:pt x="11022" y="298"/>
                  <a:pt x="10879" y="333"/>
                  <a:pt x="10825" y="352"/>
                </a:cubicBezTo>
                <a:cubicBezTo>
                  <a:pt x="10771" y="371"/>
                  <a:pt x="10655" y="405"/>
                  <a:pt x="10567" y="427"/>
                </a:cubicBezTo>
                <a:cubicBezTo>
                  <a:pt x="10480" y="449"/>
                  <a:pt x="10363" y="483"/>
                  <a:pt x="10309" y="502"/>
                </a:cubicBezTo>
                <a:cubicBezTo>
                  <a:pt x="10256" y="521"/>
                  <a:pt x="10160" y="549"/>
                  <a:pt x="10098" y="563"/>
                </a:cubicBezTo>
                <a:cubicBezTo>
                  <a:pt x="10035" y="577"/>
                  <a:pt x="9914" y="616"/>
                  <a:pt x="9828" y="649"/>
                </a:cubicBezTo>
                <a:cubicBezTo>
                  <a:pt x="9742" y="683"/>
                  <a:pt x="9573" y="746"/>
                  <a:pt x="9451" y="790"/>
                </a:cubicBezTo>
                <a:cubicBezTo>
                  <a:pt x="9206" y="879"/>
                  <a:pt x="9119" y="916"/>
                  <a:pt x="9011" y="973"/>
                </a:cubicBezTo>
                <a:cubicBezTo>
                  <a:pt x="8970" y="995"/>
                  <a:pt x="8871" y="1039"/>
                  <a:pt x="8790" y="1072"/>
                </a:cubicBezTo>
                <a:cubicBezTo>
                  <a:pt x="8518" y="1183"/>
                  <a:pt x="8276" y="1292"/>
                  <a:pt x="8165" y="1354"/>
                </a:cubicBezTo>
                <a:cubicBezTo>
                  <a:pt x="8104" y="1388"/>
                  <a:pt x="7971" y="1458"/>
                  <a:pt x="7870" y="1511"/>
                </a:cubicBezTo>
                <a:cubicBezTo>
                  <a:pt x="7547" y="1679"/>
                  <a:pt x="7429" y="1748"/>
                  <a:pt x="7002" y="2013"/>
                </a:cubicBezTo>
                <a:cubicBezTo>
                  <a:pt x="6461" y="2349"/>
                  <a:pt x="6288" y="2461"/>
                  <a:pt x="6161" y="2561"/>
                </a:cubicBezTo>
                <a:cubicBezTo>
                  <a:pt x="6104" y="2605"/>
                  <a:pt x="6046" y="2642"/>
                  <a:pt x="6032" y="2642"/>
                </a:cubicBezTo>
                <a:cubicBezTo>
                  <a:pt x="6018" y="2642"/>
                  <a:pt x="6007" y="2654"/>
                  <a:pt x="6007" y="2668"/>
                </a:cubicBezTo>
                <a:cubicBezTo>
                  <a:pt x="6007" y="2682"/>
                  <a:pt x="5963" y="2717"/>
                  <a:pt x="5909" y="2747"/>
                </a:cubicBezTo>
                <a:cubicBezTo>
                  <a:pt x="5855" y="2777"/>
                  <a:pt x="5798" y="2822"/>
                  <a:pt x="5782" y="2846"/>
                </a:cubicBezTo>
                <a:cubicBezTo>
                  <a:pt x="5766" y="2869"/>
                  <a:pt x="5702" y="2920"/>
                  <a:pt x="5639" y="2959"/>
                </a:cubicBezTo>
                <a:cubicBezTo>
                  <a:pt x="5577" y="2997"/>
                  <a:pt x="5511" y="3052"/>
                  <a:pt x="5492" y="3079"/>
                </a:cubicBezTo>
                <a:cubicBezTo>
                  <a:pt x="5474" y="3106"/>
                  <a:pt x="5424" y="3146"/>
                  <a:pt x="5381" y="3168"/>
                </a:cubicBezTo>
                <a:cubicBezTo>
                  <a:pt x="5337" y="3191"/>
                  <a:pt x="5239" y="3272"/>
                  <a:pt x="5163" y="3348"/>
                </a:cubicBezTo>
                <a:cubicBezTo>
                  <a:pt x="5087" y="3424"/>
                  <a:pt x="4984" y="3511"/>
                  <a:pt x="4934" y="3543"/>
                </a:cubicBezTo>
                <a:cubicBezTo>
                  <a:pt x="4884" y="3575"/>
                  <a:pt x="4820" y="3626"/>
                  <a:pt x="4793" y="3657"/>
                </a:cubicBezTo>
                <a:cubicBezTo>
                  <a:pt x="4766" y="3688"/>
                  <a:pt x="4629" y="3825"/>
                  <a:pt x="4487" y="3963"/>
                </a:cubicBezTo>
                <a:cubicBezTo>
                  <a:pt x="4346" y="4100"/>
                  <a:pt x="4208" y="4236"/>
                  <a:pt x="4181" y="4264"/>
                </a:cubicBezTo>
                <a:cubicBezTo>
                  <a:pt x="4154" y="4291"/>
                  <a:pt x="4054" y="4389"/>
                  <a:pt x="3960" y="4480"/>
                </a:cubicBezTo>
                <a:cubicBezTo>
                  <a:pt x="3866" y="4570"/>
                  <a:pt x="3717" y="4728"/>
                  <a:pt x="3629" y="4831"/>
                </a:cubicBezTo>
                <a:cubicBezTo>
                  <a:pt x="3542" y="4934"/>
                  <a:pt x="3436" y="5049"/>
                  <a:pt x="3396" y="5087"/>
                </a:cubicBezTo>
                <a:cubicBezTo>
                  <a:pt x="3355" y="5125"/>
                  <a:pt x="3316" y="5167"/>
                  <a:pt x="3308" y="5182"/>
                </a:cubicBezTo>
                <a:cubicBezTo>
                  <a:pt x="3299" y="5196"/>
                  <a:pt x="3183" y="5347"/>
                  <a:pt x="3050" y="5516"/>
                </a:cubicBezTo>
                <a:cubicBezTo>
                  <a:pt x="2744" y="5904"/>
                  <a:pt x="2585" y="6118"/>
                  <a:pt x="2476" y="6284"/>
                </a:cubicBezTo>
                <a:cubicBezTo>
                  <a:pt x="2429" y="6357"/>
                  <a:pt x="2380" y="6431"/>
                  <a:pt x="2367" y="6450"/>
                </a:cubicBezTo>
                <a:cubicBezTo>
                  <a:pt x="2190" y="6694"/>
                  <a:pt x="2060" y="6886"/>
                  <a:pt x="2060" y="6903"/>
                </a:cubicBezTo>
                <a:cubicBezTo>
                  <a:pt x="2060" y="6914"/>
                  <a:pt x="2031" y="6960"/>
                  <a:pt x="1997" y="7005"/>
                </a:cubicBezTo>
                <a:cubicBezTo>
                  <a:pt x="1963" y="7050"/>
                  <a:pt x="1917" y="7130"/>
                  <a:pt x="1896" y="7184"/>
                </a:cubicBezTo>
                <a:cubicBezTo>
                  <a:pt x="1875" y="7238"/>
                  <a:pt x="1848" y="7282"/>
                  <a:pt x="1837" y="7282"/>
                </a:cubicBezTo>
                <a:cubicBezTo>
                  <a:pt x="1826" y="7282"/>
                  <a:pt x="1766" y="7381"/>
                  <a:pt x="1703" y="7501"/>
                </a:cubicBezTo>
                <a:cubicBezTo>
                  <a:pt x="1640" y="7621"/>
                  <a:pt x="1569" y="7746"/>
                  <a:pt x="1544" y="7780"/>
                </a:cubicBezTo>
                <a:cubicBezTo>
                  <a:pt x="1488" y="7857"/>
                  <a:pt x="1398" y="8056"/>
                  <a:pt x="1398" y="8104"/>
                </a:cubicBezTo>
                <a:cubicBezTo>
                  <a:pt x="1397" y="8124"/>
                  <a:pt x="1348" y="8222"/>
                  <a:pt x="1288" y="8321"/>
                </a:cubicBezTo>
                <a:cubicBezTo>
                  <a:pt x="1227" y="8420"/>
                  <a:pt x="1177" y="8512"/>
                  <a:pt x="1177" y="8526"/>
                </a:cubicBezTo>
                <a:cubicBezTo>
                  <a:pt x="1177" y="8540"/>
                  <a:pt x="1144" y="8611"/>
                  <a:pt x="1104" y="8683"/>
                </a:cubicBezTo>
                <a:cubicBezTo>
                  <a:pt x="1063" y="8755"/>
                  <a:pt x="1030" y="8829"/>
                  <a:pt x="1030" y="8846"/>
                </a:cubicBezTo>
                <a:cubicBezTo>
                  <a:pt x="1030" y="8864"/>
                  <a:pt x="1019" y="8878"/>
                  <a:pt x="1006" y="8878"/>
                </a:cubicBezTo>
                <a:cubicBezTo>
                  <a:pt x="992" y="8878"/>
                  <a:pt x="981" y="8912"/>
                  <a:pt x="981" y="8952"/>
                </a:cubicBezTo>
                <a:cubicBezTo>
                  <a:pt x="981" y="8992"/>
                  <a:pt x="973" y="9029"/>
                  <a:pt x="963" y="9034"/>
                </a:cubicBezTo>
                <a:cubicBezTo>
                  <a:pt x="945" y="9044"/>
                  <a:pt x="725" y="9582"/>
                  <a:pt x="687" y="9707"/>
                </a:cubicBezTo>
                <a:cubicBezTo>
                  <a:pt x="677" y="9740"/>
                  <a:pt x="655" y="9808"/>
                  <a:pt x="638" y="9858"/>
                </a:cubicBezTo>
                <a:cubicBezTo>
                  <a:pt x="621" y="9908"/>
                  <a:pt x="597" y="9979"/>
                  <a:pt x="585" y="10016"/>
                </a:cubicBezTo>
                <a:cubicBezTo>
                  <a:pt x="544" y="10148"/>
                  <a:pt x="509" y="10251"/>
                  <a:pt x="488" y="10302"/>
                </a:cubicBezTo>
                <a:cubicBezTo>
                  <a:pt x="476" y="10331"/>
                  <a:pt x="467" y="10380"/>
                  <a:pt x="467" y="10413"/>
                </a:cubicBezTo>
                <a:cubicBezTo>
                  <a:pt x="467" y="10445"/>
                  <a:pt x="455" y="10480"/>
                  <a:pt x="442" y="10490"/>
                </a:cubicBezTo>
                <a:cubicBezTo>
                  <a:pt x="428" y="10500"/>
                  <a:pt x="418" y="10543"/>
                  <a:pt x="418" y="10584"/>
                </a:cubicBezTo>
                <a:cubicBezTo>
                  <a:pt x="418" y="10624"/>
                  <a:pt x="407" y="10681"/>
                  <a:pt x="396" y="10710"/>
                </a:cubicBezTo>
                <a:cubicBezTo>
                  <a:pt x="371" y="10771"/>
                  <a:pt x="332" y="10911"/>
                  <a:pt x="279" y="11124"/>
                </a:cubicBezTo>
                <a:cubicBezTo>
                  <a:pt x="258" y="11207"/>
                  <a:pt x="231" y="11297"/>
                  <a:pt x="219" y="11326"/>
                </a:cubicBezTo>
                <a:cubicBezTo>
                  <a:pt x="207" y="11355"/>
                  <a:pt x="197" y="11418"/>
                  <a:pt x="197" y="11467"/>
                </a:cubicBezTo>
                <a:cubicBezTo>
                  <a:pt x="197" y="11516"/>
                  <a:pt x="185" y="11565"/>
                  <a:pt x="172" y="11575"/>
                </a:cubicBezTo>
                <a:cubicBezTo>
                  <a:pt x="158" y="11586"/>
                  <a:pt x="148" y="11654"/>
                  <a:pt x="148" y="11726"/>
                </a:cubicBezTo>
                <a:cubicBezTo>
                  <a:pt x="148" y="11799"/>
                  <a:pt x="136" y="11866"/>
                  <a:pt x="123" y="11876"/>
                </a:cubicBezTo>
                <a:cubicBezTo>
                  <a:pt x="109" y="11887"/>
                  <a:pt x="99" y="11982"/>
                  <a:pt x="99" y="12087"/>
                </a:cubicBezTo>
                <a:cubicBezTo>
                  <a:pt x="99" y="12193"/>
                  <a:pt x="87" y="12288"/>
                  <a:pt x="74" y="12299"/>
                </a:cubicBezTo>
                <a:cubicBezTo>
                  <a:pt x="60" y="12309"/>
                  <a:pt x="50" y="12410"/>
                  <a:pt x="50" y="12524"/>
                </a:cubicBezTo>
                <a:cubicBezTo>
                  <a:pt x="50" y="12639"/>
                  <a:pt x="38" y="12740"/>
                  <a:pt x="25" y="12750"/>
                </a:cubicBezTo>
                <a:cubicBezTo>
                  <a:pt x="8" y="12763"/>
                  <a:pt x="0" y="13141"/>
                  <a:pt x="0" y="13519"/>
                </a:cubicBezTo>
                <a:cubicBezTo>
                  <a:pt x="0" y="13897"/>
                  <a:pt x="8" y="14275"/>
                  <a:pt x="25" y="14287"/>
                </a:cubicBezTo>
                <a:cubicBezTo>
                  <a:pt x="38" y="14298"/>
                  <a:pt x="50" y="14411"/>
                  <a:pt x="50" y="14539"/>
                </a:cubicBezTo>
                <a:cubicBezTo>
                  <a:pt x="50" y="14667"/>
                  <a:pt x="60" y="14785"/>
                  <a:pt x="72" y="14801"/>
                </a:cubicBezTo>
                <a:cubicBezTo>
                  <a:pt x="84" y="14816"/>
                  <a:pt x="100" y="14897"/>
                  <a:pt x="108" y="14980"/>
                </a:cubicBezTo>
                <a:cubicBezTo>
                  <a:pt x="133" y="15263"/>
                  <a:pt x="153" y="15387"/>
                  <a:pt x="175" y="15403"/>
                </a:cubicBezTo>
                <a:cubicBezTo>
                  <a:pt x="187" y="15412"/>
                  <a:pt x="197" y="15460"/>
                  <a:pt x="197" y="15509"/>
                </a:cubicBezTo>
                <a:cubicBezTo>
                  <a:pt x="197" y="15558"/>
                  <a:pt x="206" y="15623"/>
                  <a:pt x="218" y="15651"/>
                </a:cubicBezTo>
                <a:cubicBezTo>
                  <a:pt x="230" y="15680"/>
                  <a:pt x="262" y="15784"/>
                  <a:pt x="289" y="15883"/>
                </a:cubicBezTo>
                <a:cubicBezTo>
                  <a:pt x="410" y="16333"/>
                  <a:pt x="463" y="16502"/>
                  <a:pt x="533" y="16668"/>
                </a:cubicBezTo>
                <a:cubicBezTo>
                  <a:pt x="548" y="16701"/>
                  <a:pt x="596" y="16822"/>
                  <a:pt x="640" y="16938"/>
                </a:cubicBezTo>
                <a:cubicBezTo>
                  <a:pt x="685" y="17054"/>
                  <a:pt x="769" y="17233"/>
                  <a:pt x="827" y="17334"/>
                </a:cubicBezTo>
                <a:cubicBezTo>
                  <a:pt x="885" y="17436"/>
                  <a:pt x="932" y="17528"/>
                  <a:pt x="932" y="17539"/>
                </a:cubicBezTo>
                <a:cubicBezTo>
                  <a:pt x="932" y="17551"/>
                  <a:pt x="966" y="17619"/>
                  <a:pt x="1006" y="17692"/>
                </a:cubicBezTo>
                <a:cubicBezTo>
                  <a:pt x="1046" y="17764"/>
                  <a:pt x="1079" y="17832"/>
                  <a:pt x="1079" y="17841"/>
                </a:cubicBezTo>
                <a:cubicBezTo>
                  <a:pt x="1079" y="17910"/>
                  <a:pt x="1644" y="18698"/>
                  <a:pt x="1818" y="18871"/>
                </a:cubicBezTo>
                <a:cubicBezTo>
                  <a:pt x="1854" y="18907"/>
                  <a:pt x="1893" y="18955"/>
                  <a:pt x="1904" y="18978"/>
                </a:cubicBezTo>
                <a:cubicBezTo>
                  <a:pt x="1916" y="19001"/>
                  <a:pt x="1980" y="19073"/>
                  <a:pt x="2048" y="19139"/>
                </a:cubicBezTo>
                <a:cubicBezTo>
                  <a:pt x="2115" y="19205"/>
                  <a:pt x="2176" y="19265"/>
                  <a:pt x="2183" y="19274"/>
                </a:cubicBezTo>
                <a:cubicBezTo>
                  <a:pt x="2190" y="19283"/>
                  <a:pt x="2299" y="19392"/>
                  <a:pt x="2428" y="19517"/>
                </a:cubicBezTo>
                <a:cubicBezTo>
                  <a:pt x="2698" y="19781"/>
                  <a:pt x="2900" y="19945"/>
                  <a:pt x="3323" y="20246"/>
                </a:cubicBezTo>
                <a:cubicBezTo>
                  <a:pt x="3450" y="20338"/>
                  <a:pt x="4056" y="20689"/>
                  <a:pt x="4089" y="20691"/>
                </a:cubicBezTo>
                <a:cubicBezTo>
                  <a:pt x="4099" y="20691"/>
                  <a:pt x="4173" y="20731"/>
                  <a:pt x="4254" y="20781"/>
                </a:cubicBezTo>
                <a:cubicBezTo>
                  <a:pt x="4334" y="20830"/>
                  <a:pt x="4419" y="20870"/>
                  <a:pt x="4443" y="20870"/>
                </a:cubicBezTo>
                <a:cubicBezTo>
                  <a:pt x="4468" y="20870"/>
                  <a:pt x="4507" y="20882"/>
                  <a:pt x="4530" y="20897"/>
                </a:cubicBezTo>
                <a:cubicBezTo>
                  <a:pt x="4634" y="20962"/>
                  <a:pt x="4745" y="21008"/>
                  <a:pt x="5063" y="21116"/>
                </a:cubicBezTo>
                <a:cubicBezTo>
                  <a:pt x="5117" y="21134"/>
                  <a:pt x="5194" y="21162"/>
                  <a:pt x="5235" y="21178"/>
                </a:cubicBezTo>
                <a:cubicBezTo>
                  <a:pt x="5275" y="21195"/>
                  <a:pt x="5353" y="21220"/>
                  <a:pt x="5406" y="21234"/>
                </a:cubicBezTo>
                <a:cubicBezTo>
                  <a:pt x="5460" y="21247"/>
                  <a:pt x="5609" y="21286"/>
                  <a:pt x="5737" y="21319"/>
                </a:cubicBezTo>
                <a:cubicBezTo>
                  <a:pt x="5865" y="21353"/>
                  <a:pt x="6006" y="21380"/>
                  <a:pt x="6049" y="21381"/>
                </a:cubicBezTo>
                <a:cubicBezTo>
                  <a:pt x="6092" y="21381"/>
                  <a:pt x="6133" y="21396"/>
                  <a:pt x="6142" y="21413"/>
                </a:cubicBezTo>
                <a:cubicBezTo>
                  <a:pt x="6150" y="21429"/>
                  <a:pt x="6211" y="21442"/>
                  <a:pt x="6277" y="21442"/>
                </a:cubicBezTo>
                <a:cubicBezTo>
                  <a:pt x="6342" y="21442"/>
                  <a:pt x="6425" y="21456"/>
                  <a:pt x="6459" y="21472"/>
                </a:cubicBezTo>
                <a:cubicBezTo>
                  <a:pt x="6494" y="21488"/>
                  <a:pt x="6671" y="21511"/>
                  <a:pt x="6854" y="21522"/>
                </a:cubicBezTo>
                <a:cubicBezTo>
                  <a:pt x="7037" y="21533"/>
                  <a:pt x="7192" y="21553"/>
                  <a:pt x="7199" y="21567"/>
                </a:cubicBezTo>
                <a:cubicBezTo>
                  <a:pt x="7208" y="21585"/>
                  <a:pt x="7606" y="21594"/>
                  <a:pt x="8014" y="21593"/>
                </a:cubicBezTo>
                <a:cubicBezTo>
                  <a:pt x="8422" y="21592"/>
                  <a:pt x="8839" y="21583"/>
                  <a:pt x="8886" y="21565"/>
                </a:cubicBezTo>
                <a:cubicBezTo>
                  <a:pt x="8927" y="21549"/>
                  <a:pt x="9143" y="21522"/>
                  <a:pt x="9365" y="21505"/>
                </a:cubicBezTo>
                <a:cubicBezTo>
                  <a:pt x="9727" y="21478"/>
                  <a:pt x="9937" y="21450"/>
                  <a:pt x="10126" y="21402"/>
                </a:cubicBezTo>
                <a:cubicBezTo>
                  <a:pt x="10159" y="21393"/>
                  <a:pt x="10314" y="21363"/>
                  <a:pt x="10469" y="21335"/>
                </a:cubicBezTo>
                <a:cubicBezTo>
                  <a:pt x="10624" y="21308"/>
                  <a:pt x="10773" y="21274"/>
                  <a:pt x="10800" y="21261"/>
                </a:cubicBezTo>
                <a:cubicBezTo>
                  <a:pt x="10827" y="21247"/>
                  <a:pt x="10888" y="21228"/>
                  <a:pt x="10935" y="21220"/>
                </a:cubicBezTo>
                <a:cubicBezTo>
                  <a:pt x="11120" y="21188"/>
                  <a:pt x="11514" y="21066"/>
                  <a:pt x="11720" y="20978"/>
                </a:cubicBezTo>
                <a:cubicBezTo>
                  <a:pt x="11780" y="20952"/>
                  <a:pt x="11848" y="20932"/>
                  <a:pt x="11870" y="20932"/>
                </a:cubicBezTo>
                <a:cubicBezTo>
                  <a:pt x="11892" y="20931"/>
                  <a:pt x="11941" y="20911"/>
                  <a:pt x="11980" y="20886"/>
                </a:cubicBezTo>
                <a:cubicBezTo>
                  <a:pt x="12018" y="20861"/>
                  <a:pt x="12068" y="20841"/>
                  <a:pt x="12090" y="20841"/>
                </a:cubicBezTo>
                <a:cubicBezTo>
                  <a:pt x="12111" y="20841"/>
                  <a:pt x="12184" y="20815"/>
                  <a:pt x="12250" y="20784"/>
                </a:cubicBezTo>
                <a:cubicBezTo>
                  <a:pt x="12315" y="20753"/>
                  <a:pt x="12435" y="20703"/>
                  <a:pt x="12516" y="20674"/>
                </a:cubicBezTo>
                <a:cubicBezTo>
                  <a:pt x="12792" y="20573"/>
                  <a:pt x="13489" y="20262"/>
                  <a:pt x="13693" y="20149"/>
                </a:cubicBezTo>
                <a:cubicBezTo>
                  <a:pt x="14067" y="19943"/>
                  <a:pt x="14598" y="19624"/>
                  <a:pt x="14882" y="19435"/>
                </a:cubicBezTo>
                <a:cubicBezTo>
                  <a:pt x="14996" y="19359"/>
                  <a:pt x="15157" y="19253"/>
                  <a:pt x="15237" y="19201"/>
                </a:cubicBezTo>
                <a:cubicBezTo>
                  <a:pt x="15318" y="19148"/>
                  <a:pt x="15429" y="19070"/>
                  <a:pt x="15483" y="19029"/>
                </a:cubicBezTo>
                <a:cubicBezTo>
                  <a:pt x="15537" y="18987"/>
                  <a:pt x="15598" y="18944"/>
                  <a:pt x="15618" y="18932"/>
                </a:cubicBezTo>
                <a:cubicBezTo>
                  <a:pt x="15677" y="18897"/>
                  <a:pt x="15746" y="18844"/>
                  <a:pt x="15901" y="18718"/>
                </a:cubicBezTo>
                <a:cubicBezTo>
                  <a:pt x="16176" y="18494"/>
                  <a:pt x="16243" y="18443"/>
                  <a:pt x="16307" y="18404"/>
                </a:cubicBezTo>
                <a:cubicBezTo>
                  <a:pt x="16343" y="18382"/>
                  <a:pt x="16398" y="18335"/>
                  <a:pt x="16430" y="18299"/>
                </a:cubicBezTo>
                <a:cubicBezTo>
                  <a:pt x="16594" y="18120"/>
                  <a:pt x="16739" y="17985"/>
                  <a:pt x="16788" y="17965"/>
                </a:cubicBezTo>
                <a:cubicBezTo>
                  <a:pt x="16818" y="17954"/>
                  <a:pt x="16885" y="17900"/>
                  <a:pt x="16937" y="17848"/>
                </a:cubicBezTo>
                <a:cubicBezTo>
                  <a:pt x="17050" y="17733"/>
                  <a:pt x="17143" y="17641"/>
                  <a:pt x="17475" y="17316"/>
                </a:cubicBezTo>
                <a:cubicBezTo>
                  <a:pt x="17613" y="17181"/>
                  <a:pt x="17726" y="17058"/>
                  <a:pt x="17726" y="17043"/>
                </a:cubicBezTo>
                <a:cubicBezTo>
                  <a:pt x="17726" y="17029"/>
                  <a:pt x="17806" y="16939"/>
                  <a:pt x="17904" y="16843"/>
                </a:cubicBezTo>
                <a:cubicBezTo>
                  <a:pt x="18182" y="16572"/>
                  <a:pt x="18705" y="15942"/>
                  <a:pt x="18953" y="15578"/>
                </a:cubicBezTo>
                <a:cubicBezTo>
                  <a:pt x="18973" y="15547"/>
                  <a:pt x="19045" y="15447"/>
                  <a:pt x="19112" y="15354"/>
                </a:cubicBezTo>
                <a:cubicBezTo>
                  <a:pt x="19314" y="15076"/>
                  <a:pt x="19355" y="15016"/>
                  <a:pt x="19435" y="14874"/>
                </a:cubicBezTo>
                <a:cubicBezTo>
                  <a:pt x="19478" y="14800"/>
                  <a:pt x="19538" y="14704"/>
                  <a:pt x="19570" y="14663"/>
                </a:cubicBezTo>
                <a:cubicBezTo>
                  <a:pt x="19602" y="14622"/>
                  <a:pt x="19666" y="14520"/>
                  <a:pt x="19712" y="14437"/>
                </a:cubicBezTo>
                <a:cubicBezTo>
                  <a:pt x="19805" y="14268"/>
                  <a:pt x="19907" y="14103"/>
                  <a:pt x="20025" y="13928"/>
                </a:cubicBezTo>
                <a:cubicBezTo>
                  <a:pt x="20068" y="13863"/>
                  <a:pt x="20105" y="13797"/>
                  <a:pt x="20105" y="13782"/>
                </a:cubicBezTo>
                <a:cubicBezTo>
                  <a:pt x="20105" y="13766"/>
                  <a:pt x="20125" y="13718"/>
                  <a:pt x="20150" y="13674"/>
                </a:cubicBezTo>
                <a:cubicBezTo>
                  <a:pt x="20202" y="13585"/>
                  <a:pt x="20289" y="13401"/>
                  <a:pt x="20345" y="13262"/>
                </a:cubicBezTo>
                <a:cubicBezTo>
                  <a:pt x="20366" y="13213"/>
                  <a:pt x="20413" y="13115"/>
                  <a:pt x="20451" y="13046"/>
                </a:cubicBezTo>
                <a:cubicBezTo>
                  <a:pt x="20489" y="12977"/>
                  <a:pt x="20521" y="12912"/>
                  <a:pt x="20521" y="12901"/>
                </a:cubicBezTo>
                <a:cubicBezTo>
                  <a:pt x="20521" y="12891"/>
                  <a:pt x="20555" y="12823"/>
                  <a:pt x="20595" y="12750"/>
                </a:cubicBezTo>
                <a:cubicBezTo>
                  <a:pt x="20635" y="12678"/>
                  <a:pt x="20668" y="12606"/>
                  <a:pt x="20668" y="12591"/>
                </a:cubicBezTo>
                <a:cubicBezTo>
                  <a:pt x="20668" y="12575"/>
                  <a:pt x="20700" y="12483"/>
                  <a:pt x="20739" y="12386"/>
                </a:cubicBezTo>
                <a:cubicBezTo>
                  <a:pt x="20778" y="12288"/>
                  <a:pt x="20834" y="12141"/>
                  <a:pt x="20864" y="12058"/>
                </a:cubicBezTo>
                <a:cubicBezTo>
                  <a:pt x="20919" y="11902"/>
                  <a:pt x="21026" y="11614"/>
                  <a:pt x="21064" y="11523"/>
                </a:cubicBezTo>
                <a:cubicBezTo>
                  <a:pt x="21075" y="11494"/>
                  <a:pt x="21085" y="11450"/>
                  <a:pt x="21085" y="11424"/>
                </a:cubicBezTo>
                <a:cubicBezTo>
                  <a:pt x="21085" y="11399"/>
                  <a:pt x="21098" y="11349"/>
                  <a:pt x="21113" y="11312"/>
                </a:cubicBezTo>
                <a:cubicBezTo>
                  <a:pt x="21175" y="11164"/>
                  <a:pt x="21183" y="11137"/>
                  <a:pt x="21183" y="11066"/>
                </a:cubicBezTo>
                <a:cubicBezTo>
                  <a:pt x="21183" y="11025"/>
                  <a:pt x="21194" y="10983"/>
                  <a:pt x="21207" y="10973"/>
                </a:cubicBezTo>
                <a:cubicBezTo>
                  <a:pt x="21221" y="10962"/>
                  <a:pt x="21232" y="10921"/>
                  <a:pt x="21232" y="10882"/>
                </a:cubicBezTo>
                <a:cubicBezTo>
                  <a:pt x="21232" y="10842"/>
                  <a:pt x="21243" y="10802"/>
                  <a:pt x="21256" y="10792"/>
                </a:cubicBezTo>
                <a:cubicBezTo>
                  <a:pt x="21270" y="10782"/>
                  <a:pt x="21281" y="10734"/>
                  <a:pt x="21281" y="10687"/>
                </a:cubicBezTo>
                <a:cubicBezTo>
                  <a:pt x="21281" y="10639"/>
                  <a:pt x="21292" y="10591"/>
                  <a:pt x="21305" y="10581"/>
                </a:cubicBezTo>
                <a:cubicBezTo>
                  <a:pt x="21319" y="10571"/>
                  <a:pt x="21331" y="10526"/>
                  <a:pt x="21331" y="10482"/>
                </a:cubicBezTo>
                <a:cubicBezTo>
                  <a:pt x="21332" y="10437"/>
                  <a:pt x="21348" y="10366"/>
                  <a:pt x="21367" y="10324"/>
                </a:cubicBezTo>
                <a:cubicBezTo>
                  <a:pt x="21387" y="10283"/>
                  <a:pt x="21403" y="10208"/>
                  <a:pt x="21403" y="10158"/>
                </a:cubicBezTo>
                <a:cubicBezTo>
                  <a:pt x="21404" y="10107"/>
                  <a:pt x="21413" y="10053"/>
                  <a:pt x="21425" y="10037"/>
                </a:cubicBezTo>
                <a:cubicBezTo>
                  <a:pt x="21449" y="10006"/>
                  <a:pt x="21472" y="9845"/>
                  <a:pt x="21493" y="9557"/>
                </a:cubicBezTo>
                <a:cubicBezTo>
                  <a:pt x="21500" y="9458"/>
                  <a:pt x="21516" y="9363"/>
                  <a:pt x="21528" y="9347"/>
                </a:cubicBezTo>
                <a:cubicBezTo>
                  <a:pt x="21540" y="9332"/>
                  <a:pt x="21551" y="9235"/>
                  <a:pt x="21551" y="9131"/>
                </a:cubicBezTo>
                <a:cubicBezTo>
                  <a:pt x="21551" y="9028"/>
                  <a:pt x="21562" y="8934"/>
                  <a:pt x="21575" y="8924"/>
                </a:cubicBezTo>
                <a:cubicBezTo>
                  <a:pt x="21590" y="8912"/>
                  <a:pt x="21600" y="8583"/>
                  <a:pt x="21600" y="8035"/>
                </a:cubicBezTo>
                <a:cubicBezTo>
                  <a:pt x="21600" y="7487"/>
                  <a:pt x="21590" y="7158"/>
                  <a:pt x="21575" y="7146"/>
                </a:cubicBezTo>
                <a:cubicBezTo>
                  <a:pt x="21562" y="7136"/>
                  <a:pt x="21551" y="7048"/>
                  <a:pt x="21551" y="6951"/>
                </a:cubicBezTo>
                <a:cubicBezTo>
                  <a:pt x="21551" y="6853"/>
                  <a:pt x="21540" y="6765"/>
                  <a:pt x="21526" y="6754"/>
                </a:cubicBezTo>
                <a:cubicBezTo>
                  <a:pt x="21513" y="6744"/>
                  <a:pt x="21502" y="6663"/>
                  <a:pt x="21502" y="6574"/>
                </a:cubicBezTo>
                <a:cubicBezTo>
                  <a:pt x="21502" y="6485"/>
                  <a:pt x="21491" y="6404"/>
                  <a:pt x="21477" y="6394"/>
                </a:cubicBezTo>
                <a:cubicBezTo>
                  <a:pt x="21464" y="6383"/>
                  <a:pt x="21452" y="6329"/>
                  <a:pt x="21452" y="6273"/>
                </a:cubicBezTo>
                <a:cubicBezTo>
                  <a:pt x="21452" y="6217"/>
                  <a:pt x="21443" y="6163"/>
                  <a:pt x="21431" y="6154"/>
                </a:cubicBezTo>
                <a:cubicBezTo>
                  <a:pt x="21419" y="6145"/>
                  <a:pt x="21404" y="6086"/>
                  <a:pt x="21397" y="6024"/>
                </a:cubicBezTo>
                <a:cubicBezTo>
                  <a:pt x="21383" y="5890"/>
                  <a:pt x="21269" y="5472"/>
                  <a:pt x="21204" y="5317"/>
                </a:cubicBezTo>
                <a:cubicBezTo>
                  <a:pt x="21192" y="5288"/>
                  <a:pt x="21183" y="5244"/>
                  <a:pt x="21183" y="5219"/>
                </a:cubicBezTo>
                <a:cubicBezTo>
                  <a:pt x="21183" y="5193"/>
                  <a:pt x="21173" y="5149"/>
                  <a:pt x="21160" y="5120"/>
                </a:cubicBezTo>
                <a:cubicBezTo>
                  <a:pt x="21148" y="5092"/>
                  <a:pt x="21087" y="4933"/>
                  <a:pt x="21023" y="4767"/>
                </a:cubicBezTo>
                <a:cubicBezTo>
                  <a:pt x="20959" y="4601"/>
                  <a:pt x="20874" y="4409"/>
                  <a:pt x="20836" y="4340"/>
                </a:cubicBezTo>
                <a:cubicBezTo>
                  <a:pt x="20797" y="4270"/>
                  <a:pt x="20766" y="4205"/>
                  <a:pt x="20766" y="4195"/>
                </a:cubicBezTo>
                <a:cubicBezTo>
                  <a:pt x="20766" y="4184"/>
                  <a:pt x="20724" y="4098"/>
                  <a:pt x="20672" y="4003"/>
                </a:cubicBezTo>
                <a:cubicBezTo>
                  <a:pt x="20620" y="3909"/>
                  <a:pt x="20573" y="3815"/>
                  <a:pt x="20568" y="3795"/>
                </a:cubicBezTo>
                <a:cubicBezTo>
                  <a:pt x="20538" y="3680"/>
                  <a:pt x="19917" y="2801"/>
                  <a:pt x="19768" y="2661"/>
                </a:cubicBezTo>
                <a:cubicBezTo>
                  <a:pt x="19730" y="2626"/>
                  <a:pt x="19644" y="2530"/>
                  <a:pt x="19577" y="2447"/>
                </a:cubicBezTo>
                <a:cubicBezTo>
                  <a:pt x="19445" y="2284"/>
                  <a:pt x="19077" y="1924"/>
                  <a:pt x="18977" y="1860"/>
                </a:cubicBezTo>
                <a:cubicBezTo>
                  <a:pt x="18943" y="1838"/>
                  <a:pt x="18862" y="1768"/>
                  <a:pt x="18796" y="1704"/>
                </a:cubicBezTo>
                <a:cubicBezTo>
                  <a:pt x="18730" y="1640"/>
                  <a:pt x="18666" y="1587"/>
                  <a:pt x="18655" y="1587"/>
                </a:cubicBezTo>
                <a:cubicBezTo>
                  <a:pt x="18644" y="1587"/>
                  <a:pt x="18576" y="1542"/>
                  <a:pt x="18505" y="1487"/>
                </a:cubicBezTo>
                <a:cubicBezTo>
                  <a:pt x="18341" y="1358"/>
                  <a:pt x="17527" y="864"/>
                  <a:pt x="17478" y="864"/>
                </a:cubicBezTo>
                <a:cubicBezTo>
                  <a:pt x="17458" y="864"/>
                  <a:pt x="17431" y="853"/>
                  <a:pt x="17418" y="838"/>
                </a:cubicBezTo>
                <a:cubicBezTo>
                  <a:pt x="17405" y="824"/>
                  <a:pt x="17335" y="789"/>
                  <a:pt x="17260" y="760"/>
                </a:cubicBezTo>
                <a:cubicBezTo>
                  <a:pt x="17186" y="730"/>
                  <a:pt x="17072" y="680"/>
                  <a:pt x="17006" y="649"/>
                </a:cubicBezTo>
                <a:cubicBezTo>
                  <a:pt x="16940" y="618"/>
                  <a:pt x="16870" y="593"/>
                  <a:pt x="16850" y="593"/>
                </a:cubicBezTo>
                <a:cubicBezTo>
                  <a:pt x="16830" y="593"/>
                  <a:pt x="16779" y="574"/>
                  <a:pt x="16737" y="551"/>
                </a:cubicBezTo>
                <a:cubicBezTo>
                  <a:pt x="16694" y="528"/>
                  <a:pt x="16632" y="501"/>
                  <a:pt x="16598" y="492"/>
                </a:cubicBezTo>
                <a:cubicBezTo>
                  <a:pt x="16315" y="414"/>
                  <a:pt x="16256" y="394"/>
                  <a:pt x="16240" y="374"/>
                </a:cubicBezTo>
                <a:cubicBezTo>
                  <a:pt x="16231" y="362"/>
                  <a:pt x="16193" y="352"/>
                  <a:pt x="16157" y="352"/>
                </a:cubicBezTo>
                <a:cubicBezTo>
                  <a:pt x="16121" y="352"/>
                  <a:pt x="16084" y="343"/>
                  <a:pt x="16074" y="330"/>
                </a:cubicBezTo>
                <a:cubicBezTo>
                  <a:pt x="16064" y="318"/>
                  <a:pt x="15970" y="290"/>
                  <a:pt x="15867" y="269"/>
                </a:cubicBezTo>
                <a:cubicBezTo>
                  <a:pt x="15674" y="229"/>
                  <a:pt x="15506" y="189"/>
                  <a:pt x="15397" y="157"/>
                </a:cubicBezTo>
                <a:cubicBezTo>
                  <a:pt x="15364" y="147"/>
                  <a:pt x="15225" y="126"/>
                  <a:pt x="15091" y="109"/>
                </a:cubicBezTo>
                <a:cubicBezTo>
                  <a:pt x="14956" y="92"/>
                  <a:pt x="14735" y="63"/>
                  <a:pt x="14600" y="46"/>
                </a:cubicBezTo>
                <a:cubicBezTo>
                  <a:pt x="14335" y="13"/>
                  <a:pt x="13467" y="-6"/>
                  <a:pt x="13036" y="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651A0FEF-CBD4-2D19-E4F9-3724B4DB565A}"/>
              </a:ext>
            </a:extLst>
          </p:cNvPr>
          <p:cNvSpPr txBox="1">
            <a:spLocks/>
          </p:cNvSpPr>
          <p:nvPr/>
        </p:nvSpPr>
        <p:spPr>
          <a:xfrm>
            <a:off x="358775" y="356054"/>
            <a:ext cx="8426450" cy="3323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Outfit Medium" pitchFamily="2" charset="0"/>
                <a:ea typeface="+mj-ea"/>
                <a:cs typeface="+mj-cs"/>
              </a:defRPr>
            </a:lvl1pPr>
          </a:lstStyle>
          <a:p>
            <a:r>
              <a:rPr lang="en-AU" b="1" dirty="0"/>
              <a:t>Benchmarks with </a:t>
            </a:r>
            <a:r>
              <a:rPr lang="en-AU" b="1" dirty="0">
                <a:solidFill>
                  <a:schemeClr val="tx2"/>
                </a:solidFill>
              </a:rPr>
              <a:t>FOUNDRY PARTNERS</a:t>
            </a:r>
          </a:p>
        </p:txBody>
      </p:sp>
      <p:sp>
        <p:nvSpPr>
          <p:cNvPr id="5" name="We have demonstrated high fidelity (&gt;99.9%) single-qubit operation on a foundry device manufactured in a 300 mm line.">
            <a:extLst>
              <a:ext uri="{FF2B5EF4-FFF2-40B4-BE49-F238E27FC236}">
                <a16:creationId xmlns:a16="http://schemas.microsoft.com/office/drawing/2014/main" id="{AC8AE3D5-574A-BE18-464F-677B7A535790}"/>
              </a:ext>
            </a:extLst>
          </p:cNvPr>
          <p:cNvSpPr txBox="1">
            <a:spLocks/>
          </p:cNvSpPr>
          <p:nvPr/>
        </p:nvSpPr>
        <p:spPr>
          <a:xfrm>
            <a:off x="2751532" y="4308109"/>
            <a:ext cx="4530225" cy="11493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Outfit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  <a:defRPr sz="3800"/>
            </a:pPr>
            <a:r>
              <a:rPr lang="en-US" sz="1600" dirty="0">
                <a:latin typeface="Outfit Medium" pitchFamily="2" charset="0"/>
                <a:ea typeface="+mj-ea"/>
                <a:cs typeface="+mj-cs"/>
              </a:rPr>
              <a:t>Next 12 months at Diraq</a:t>
            </a:r>
          </a:p>
          <a:p>
            <a:pPr marL="685800" lvl="1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AutoNum type="arabicParenR"/>
              <a:defRPr sz="3800"/>
            </a:pPr>
            <a:r>
              <a:rPr lang="en-US" sz="1200" dirty="0">
                <a:latin typeface="Outfit Medium" pitchFamily="2" charset="0"/>
                <a:ea typeface="+mj-ea"/>
                <a:cs typeface="+mj-cs"/>
              </a:rPr>
              <a:t>GlobalFoundries quantum dots</a:t>
            </a:r>
          </a:p>
          <a:p>
            <a:pPr marL="685800" lvl="1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AutoNum type="arabicParenR"/>
              <a:defRPr sz="3800"/>
            </a:pPr>
            <a:r>
              <a:rPr lang="en-US" sz="1200" dirty="0">
                <a:latin typeface="Outfit Medium" pitchFamily="2" charset="0"/>
                <a:ea typeface="+mj-ea"/>
                <a:cs typeface="+mj-cs"/>
              </a:rPr>
              <a:t>More qubits, 2Q gates, denser connectivity</a:t>
            </a:r>
          </a:p>
        </p:txBody>
      </p:sp>
      <p:pic>
        <p:nvPicPr>
          <p:cNvPr id="3074" name="Picture 2" descr="Image result for global foundries">
            <a:extLst>
              <a:ext uri="{FF2B5EF4-FFF2-40B4-BE49-F238E27FC236}">
                <a16:creationId xmlns:a16="http://schemas.microsoft.com/office/drawing/2014/main" id="{CF1AD9BC-B65F-9EED-5192-4A25B2D75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889" y="3636709"/>
            <a:ext cx="2021636" cy="138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B882AB-9159-091D-BD76-F528BF5DB8AE}"/>
              </a:ext>
            </a:extLst>
          </p:cNvPr>
          <p:cNvSpPr/>
          <p:nvPr/>
        </p:nvSpPr>
        <p:spPr>
          <a:xfrm>
            <a:off x="-53475" y="2584111"/>
            <a:ext cx="5637845" cy="1057275"/>
          </a:xfrm>
          <a:prstGeom prst="rect">
            <a:avLst/>
          </a:prstGeom>
          <a:solidFill>
            <a:srgbClr val="F9F1E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24D7E392-EC0A-1D01-C264-22B5315B8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45" r="15642"/>
          <a:stretch/>
        </p:blipFill>
        <p:spPr>
          <a:xfrm>
            <a:off x="5516882" y="0"/>
            <a:ext cx="3627118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DBE78F-26F6-A71A-50C7-F3936C38F7F4}"/>
              </a:ext>
            </a:extLst>
          </p:cNvPr>
          <p:cNvSpPr/>
          <p:nvPr/>
        </p:nvSpPr>
        <p:spPr>
          <a:xfrm>
            <a:off x="5516882" y="-6350"/>
            <a:ext cx="3627118" cy="51637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35EB9-53A3-C0EA-3024-2670D542D9AE}"/>
              </a:ext>
            </a:extLst>
          </p:cNvPr>
          <p:cNvSpPr txBox="1"/>
          <p:nvPr/>
        </p:nvSpPr>
        <p:spPr>
          <a:xfrm>
            <a:off x="1626054" y="1894386"/>
            <a:ext cx="2247206" cy="3000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AU" dirty="0">
                <a:hlinkClick r:id="rId3"/>
              </a:rPr>
              <a:t>Andre@diraq.com</a:t>
            </a:r>
            <a:r>
              <a:rPr lang="en-AU" dirty="0"/>
              <a:t> </a:t>
            </a:r>
          </a:p>
        </p:txBody>
      </p:sp>
      <p:pic>
        <p:nvPicPr>
          <p:cNvPr id="7" name="Picture Placeholder 33">
            <a:extLst>
              <a:ext uri="{FF2B5EF4-FFF2-40B4-BE49-F238E27FC236}">
                <a16:creationId xmlns:a16="http://schemas.microsoft.com/office/drawing/2014/main" id="{C68786ED-50C5-8DF2-477D-8968C4248C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55" r="13855"/>
          <a:stretch/>
        </p:blipFill>
        <p:spPr>
          <a:xfrm>
            <a:off x="374393" y="1226136"/>
            <a:ext cx="1080000" cy="108000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7162267-BCD8-A233-12B4-AD2724E814BF}"/>
              </a:ext>
            </a:extLst>
          </p:cNvPr>
          <p:cNvSpPr txBox="1">
            <a:spLocks/>
          </p:cNvSpPr>
          <p:nvPr/>
        </p:nvSpPr>
        <p:spPr>
          <a:xfrm>
            <a:off x="1626054" y="1299460"/>
            <a:ext cx="1838744" cy="220154"/>
          </a:xfrm>
          <a:prstGeom prst="rect">
            <a:avLst/>
          </a:prstGeom>
        </p:spPr>
        <p:txBody>
          <a:bodyPr lIns="0" r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Outfit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NZ" sz="1600" b="0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Outfit Medium" pitchFamily="2" charset="0"/>
              </a:rPr>
              <a:t>Andre Saraiva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21D220B-7598-BCEE-6C1C-30F73FAC8A7E}"/>
              </a:ext>
            </a:extLst>
          </p:cNvPr>
          <p:cNvSpPr txBox="1">
            <a:spLocks/>
          </p:cNvSpPr>
          <p:nvPr/>
        </p:nvSpPr>
        <p:spPr>
          <a:xfrm>
            <a:off x="1626054" y="1627264"/>
            <a:ext cx="2602181" cy="220154"/>
          </a:xfrm>
          <a:prstGeom prst="rect">
            <a:avLst/>
          </a:prstGeom>
        </p:spPr>
        <p:txBody>
          <a:bodyPr lIns="0" r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Outfit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1350" dirty="0">
                <a:latin typeface="+mn-lt"/>
              </a:rPr>
              <a:t>Head of Solid-State Theory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4B9D7D7-1DF0-66EB-320B-9F1B9FDD4D55}"/>
              </a:ext>
            </a:extLst>
          </p:cNvPr>
          <p:cNvSpPr txBox="1">
            <a:spLocks/>
          </p:cNvSpPr>
          <p:nvPr/>
        </p:nvSpPr>
        <p:spPr>
          <a:xfrm>
            <a:off x="401128" y="2797100"/>
            <a:ext cx="3502325" cy="220154"/>
          </a:xfrm>
          <a:prstGeom prst="rect">
            <a:avLst/>
          </a:prstGeom>
        </p:spPr>
        <p:txBody>
          <a:bodyPr lIns="0" r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Outfit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1600" dirty="0">
                <a:solidFill>
                  <a:srgbClr val="161616"/>
                </a:solidFill>
                <a:latin typeface="Outfit Medium" pitchFamily="2" charset="0"/>
              </a:rPr>
              <a:t>Want to work with us? We’re hiring!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2EB3FD-4B2D-6498-E94C-DE971824B8A5}"/>
              </a:ext>
            </a:extLst>
          </p:cNvPr>
          <p:cNvSpPr txBox="1">
            <a:spLocks/>
          </p:cNvSpPr>
          <p:nvPr/>
        </p:nvSpPr>
        <p:spPr>
          <a:xfrm>
            <a:off x="401128" y="3164052"/>
            <a:ext cx="3131125" cy="220154"/>
          </a:xfrm>
          <a:prstGeom prst="rect">
            <a:avLst/>
          </a:prstGeom>
        </p:spPr>
        <p:txBody>
          <a:bodyPr lIns="0" r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Outfit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1350" dirty="0">
                <a:latin typeface="+mn-lt"/>
              </a:rPr>
              <a:t>Send us an email: </a:t>
            </a:r>
            <a:r>
              <a:rPr lang="en-NZ" sz="1350" dirty="0">
                <a:latin typeface="+mn-lt"/>
                <a:hlinkClick r:id="rId5"/>
              </a:rPr>
              <a:t>hr@diraq.com</a:t>
            </a:r>
            <a:r>
              <a:rPr lang="en-NZ" sz="1350" dirty="0">
                <a:latin typeface="+mn-lt"/>
              </a:rPr>
              <a:t> </a:t>
            </a:r>
          </a:p>
        </p:txBody>
      </p:sp>
      <p:pic>
        <p:nvPicPr>
          <p:cNvPr id="13" name="Picture 2" descr="Linkedin - Free social media icons">
            <a:extLst>
              <a:ext uri="{FF2B5EF4-FFF2-40B4-BE49-F238E27FC236}">
                <a16:creationId xmlns:a16="http://schemas.microsoft.com/office/drawing/2014/main" id="{ABA4E524-6B03-888C-7E2B-E12BF26D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4285498"/>
            <a:ext cx="434159" cy="4341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reators (@XCreators) / X">
            <a:extLst>
              <a:ext uri="{FF2B5EF4-FFF2-40B4-BE49-F238E27FC236}">
                <a16:creationId xmlns:a16="http://schemas.microsoft.com/office/drawing/2014/main" id="{038B6F8B-2BA5-ABA5-F63C-ABCF33FA1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128" y="4285498"/>
            <a:ext cx="434159" cy="4341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D576D4-0081-D551-61E6-9C3185E039F2}"/>
              </a:ext>
            </a:extLst>
          </p:cNvPr>
          <p:cNvSpPr txBox="1"/>
          <p:nvPr/>
        </p:nvSpPr>
        <p:spPr>
          <a:xfrm>
            <a:off x="749100" y="4352536"/>
            <a:ext cx="24767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effectLst/>
                <a:latin typeface="Outfit Light" panose="020B0604020202020204" charset="0"/>
                <a:ea typeface="Times New Roman" panose="02020603050405020304" pitchFamily="18" charset="0"/>
                <a:cs typeface="Aptos" panose="020B0004020202020204" pitchFamily="34" charset="0"/>
              </a:rPr>
              <a:t>linkedin.com/company/</a:t>
            </a:r>
            <a:r>
              <a:rPr lang="en-AU" dirty="0" err="1">
                <a:effectLst/>
                <a:latin typeface="Outfit Light" panose="020B0604020202020204" charset="0"/>
                <a:ea typeface="Times New Roman" panose="02020603050405020304" pitchFamily="18" charset="0"/>
                <a:cs typeface="Aptos" panose="020B0004020202020204" pitchFamily="34" charset="0"/>
              </a:rPr>
              <a:t>diraq</a:t>
            </a:r>
            <a:endParaRPr lang="en-AU" dirty="0">
              <a:latin typeface="Outfit Light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7413B-2EFF-3DEF-9BD0-C22925E3533B}"/>
              </a:ext>
            </a:extLst>
          </p:cNvPr>
          <p:cNvSpPr txBox="1"/>
          <p:nvPr/>
        </p:nvSpPr>
        <p:spPr>
          <a:xfrm>
            <a:off x="3971280" y="4352536"/>
            <a:ext cx="114002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dirty="0">
                <a:effectLst/>
                <a:latin typeface="Outfit Light" panose="020B0604020202020204" charset="0"/>
                <a:ea typeface="Times New Roman" panose="02020603050405020304" pitchFamily="18" charset="0"/>
                <a:cs typeface="Aptos" panose="020B0004020202020204" pitchFamily="34" charset="0"/>
              </a:rPr>
              <a:t>@diraqQC</a:t>
            </a:r>
            <a:endParaRPr lang="en-AU" dirty="0">
              <a:effectLst/>
              <a:latin typeface="Outfit Light" panose="020B060402020202020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23F05F3-C1D2-CA94-77F7-CB13ECF41DE4}"/>
              </a:ext>
            </a:extLst>
          </p:cNvPr>
          <p:cNvSpPr txBox="1">
            <a:spLocks/>
          </p:cNvSpPr>
          <p:nvPr/>
        </p:nvSpPr>
        <p:spPr>
          <a:xfrm>
            <a:off x="367880" y="3889279"/>
            <a:ext cx="3131125" cy="220154"/>
          </a:xfrm>
          <a:prstGeom prst="rect">
            <a:avLst/>
          </a:prstGeom>
        </p:spPr>
        <p:txBody>
          <a:bodyPr lIns="0" r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Outfit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utfit Light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1600" dirty="0">
                <a:solidFill>
                  <a:srgbClr val="161616"/>
                </a:solidFill>
                <a:latin typeface="Outfit Medium" pitchFamily="2" charset="0"/>
              </a:rPr>
              <a:t>Follow us for updates:</a:t>
            </a:r>
          </a:p>
        </p:txBody>
      </p:sp>
    </p:spTree>
    <p:extLst>
      <p:ext uri="{BB962C8B-B14F-4D97-AF65-F5344CB8AC3E}">
        <p14:creationId xmlns:p14="http://schemas.microsoft.com/office/powerpoint/2010/main" val="234558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C8DB-8EE5-4F88-AD77-82181B01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b="1" dirty="0"/>
              <a:t>23 years ago multielectron qubits were proposed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F85428-0AC6-415A-98F0-B6B7D4BEC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48" y="876277"/>
            <a:ext cx="4051281" cy="1039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1699B2-8471-49DE-A93A-F250ED78FE05}"/>
              </a:ext>
            </a:extLst>
          </p:cNvPr>
          <p:cNvSpPr txBox="1"/>
          <p:nvPr/>
        </p:nvSpPr>
        <p:spPr>
          <a:xfrm>
            <a:off x="492501" y="2143233"/>
            <a:ext cx="77787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“At first sight this idea of a single electron in a dot may seem far fetched because an array of semiconductor QDs, even under the most advanced </a:t>
            </a:r>
            <a:r>
              <a:rPr lang="en-AU" sz="1400" dirty="0">
                <a:highlight>
                  <a:srgbClr val="FFFF00"/>
                </a:highlight>
              </a:rPr>
              <a:t>growth and nanofabrication constraints</a:t>
            </a:r>
            <a:r>
              <a:rPr lang="en-AU" sz="1400" dirty="0"/>
              <a:t>, is likely to have more than a single electron on each dot”</a:t>
            </a:r>
          </a:p>
          <a:p>
            <a:endParaRPr lang="en-A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“The single electron spin per quantum for idea is therefore based on the close-shell principle, where what is required is just </a:t>
            </a:r>
            <a:r>
              <a:rPr lang="en-AU" sz="1400" dirty="0">
                <a:highlight>
                  <a:srgbClr val="FFFF00"/>
                </a:highlight>
              </a:rPr>
              <a:t>one “valence” electron per quantum dot in the outermost “open” shell</a:t>
            </a:r>
            <a:r>
              <a:rPr lang="en-AU" sz="1400" dirty="0"/>
              <a:t>. The underlying idea here is that the </a:t>
            </a:r>
            <a:r>
              <a:rPr lang="en-AU" sz="1400" dirty="0">
                <a:highlight>
                  <a:srgbClr val="FFFF00"/>
                </a:highlight>
              </a:rPr>
              <a:t>closed-shell electrons </a:t>
            </a:r>
            <a:r>
              <a:rPr lang="en-AU" sz="1400" dirty="0"/>
              <a:t>(equivalent to the core electrons in atoms) are </a:t>
            </a:r>
            <a:r>
              <a:rPr lang="en-AU" sz="1400" dirty="0">
                <a:highlight>
                  <a:srgbClr val="FFFF00"/>
                </a:highlight>
              </a:rPr>
              <a:t>“inert” </a:t>
            </a:r>
            <a:r>
              <a:rPr lang="en-AU" sz="1400" dirty="0"/>
              <a:t>and could be ignored as far as qubit dynamics goes, and the unoccupied states are energetically too unfavourable to be involved as well.”</a:t>
            </a:r>
          </a:p>
        </p:txBody>
      </p:sp>
    </p:spTree>
    <p:extLst>
      <p:ext uri="{BB962C8B-B14F-4D97-AF65-F5344CB8AC3E}">
        <p14:creationId xmlns:p14="http://schemas.microsoft.com/office/powerpoint/2010/main" val="354336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90943-94D4-485E-85AC-6D232B4F9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5" r="7902" b="10768"/>
          <a:stretch/>
        </p:blipFill>
        <p:spPr>
          <a:xfrm>
            <a:off x="468313" y="874612"/>
            <a:ext cx="7696150" cy="166876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66F9A6-AB54-4D07-A423-972DEACFC85A}"/>
              </a:ext>
            </a:extLst>
          </p:cNvPr>
          <p:cNvCxnSpPr>
            <a:cxnSpLocks/>
          </p:cNvCxnSpPr>
          <p:nvPr/>
        </p:nvCxnSpPr>
        <p:spPr>
          <a:xfrm>
            <a:off x="1606062" y="1006442"/>
            <a:ext cx="6408347" cy="64067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EF862A-A8C9-4D38-92F5-440BE3BC3878}"/>
                  </a:ext>
                </a:extLst>
              </p:cNvPr>
              <p:cNvSpPr txBox="1"/>
              <p:nvPr/>
            </p:nvSpPr>
            <p:spPr>
              <a:xfrm>
                <a:off x="4185109" y="2439577"/>
                <a:ext cx="7960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AU" sz="1400" b="0" i="0" smtClean="0">
                              <a:cs typeface="Calibri" panose="020F0502020204030204" pitchFamily="34" charset="0"/>
                            </a:rPr>
                            <m:t>V</m:t>
                          </m:r>
                        </m:e>
                        <m:sub>
                          <m:r>
                            <a:rPr lang="en-AU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AU" sz="1400" b="0" i="0" smtClean="0"/>
                        <m:t>(</m:t>
                      </m:r>
                      <m:r>
                        <m:rPr>
                          <m:nor/>
                        </m:rPr>
                        <a:rPr lang="en-AU" sz="1400" b="0" i="0" smtClean="0"/>
                        <m:t>V</m:t>
                      </m:r>
                      <m:r>
                        <m:rPr>
                          <m:nor/>
                        </m:rPr>
                        <a:rPr lang="en-AU" sz="1400" b="0" i="0" smtClean="0"/>
                        <m:t>)</m:t>
                      </m:r>
                    </m:oMath>
                  </m:oMathPara>
                </a14:m>
                <a:endParaRPr lang="en-AU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EF862A-A8C9-4D38-92F5-440BE3BC3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109" y="2439577"/>
                <a:ext cx="796007" cy="307777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E34831-99C8-4F10-9492-D74E9A098BB5}"/>
                  </a:ext>
                </a:extLst>
              </p:cNvPr>
              <p:cNvSpPr txBox="1"/>
              <p:nvPr/>
            </p:nvSpPr>
            <p:spPr>
              <a:xfrm rot="16200000">
                <a:off x="-124068" y="1403906"/>
                <a:ext cx="796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AU" sz="1400" b="0" i="0" smtClean="0"/>
                            <m:t>V</m:t>
                          </m:r>
                        </m:e>
                        <m:sub>
                          <m:r>
                            <a:rPr lang="en-AU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AU" sz="1400" b="0" i="0" smtClean="0"/>
                        <m:t>(</m:t>
                      </m:r>
                      <m:r>
                        <m:rPr>
                          <m:nor/>
                        </m:rPr>
                        <a:rPr lang="en-AU" sz="1400" b="0" i="0" smtClean="0"/>
                        <m:t>V</m:t>
                      </m:r>
                      <m:r>
                        <m:rPr>
                          <m:nor/>
                        </m:rPr>
                        <a:rPr lang="en-AU" sz="1400" b="0" i="0" smtClean="0"/>
                        <m:t>)</m:t>
                      </m:r>
                    </m:oMath>
                  </m:oMathPara>
                </a14:m>
                <a:endParaRPr lang="en-AU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E34831-99C8-4F10-9492-D74E9A09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4068" y="1403906"/>
                <a:ext cx="796012" cy="307777"/>
              </a:xfrm>
              <a:prstGeom prst="rect">
                <a:avLst/>
              </a:prstGeom>
              <a:blipFill>
                <a:blip r:embed="rId4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3A6F39-94A4-4E8D-BE83-05401B245FD5}"/>
              </a:ext>
            </a:extLst>
          </p:cNvPr>
          <p:cNvSpPr txBox="1"/>
          <p:nvPr/>
        </p:nvSpPr>
        <p:spPr>
          <a:xfrm>
            <a:off x="997697" y="1372174"/>
            <a:ext cx="674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i="1" dirty="0"/>
              <a:t>N</a:t>
            </a:r>
            <a:r>
              <a:rPr lang="en-AU" sz="1200" dirty="0"/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E501D-9838-4285-B88E-5A2B3BC94D5B}"/>
              </a:ext>
            </a:extLst>
          </p:cNvPr>
          <p:cNvSpPr txBox="1"/>
          <p:nvPr/>
        </p:nvSpPr>
        <p:spPr>
          <a:xfrm>
            <a:off x="2846234" y="1666681"/>
            <a:ext cx="25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6C9AC-E605-44A1-ABCD-A7768BD9AC30}"/>
              </a:ext>
            </a:extLst>
          </p:cNvPr>
          <p:cNvSpPr txBox="1"/>
          <p:nvPr/>
        </p:nvSpPr>
        <p:spPr>
          <a:xfrm>
            <a:off x="4551335" y="1678802"/>
            <a:ext cx="357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BE679-DFAB-4B4F-B489-70E7AC4A860D}"/>
              </a:ext>
            </a:extLst>
          </p:cNvPr>
          <p:cNvSpPr txBox="1"/>
          <p:nvPr/>
        </p:nvSpPr>
        <p:spPr>
          <a:xfrm>
            <a:off x="6769625" y="1741640"/>
            <a:ext cx="509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9B068-9FE9-4FF2-A675-06FC6E150205}"/>
              </a:ext>
            </a:extLst>
          </p:cNvPr>
          <p:cNvSpPr txBox="1"/>
          <p:nvPr/>
        </p:nvSpPr>
        <p:spPr>
          <a:xfrm>
            <a:off x="1407304" y="1681606"/>
            <a:ext cx="967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75000"/>
                  </a:schemeClr>
                </a:solidFill>
              </a:rPr>
              <a:t>1 electron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52A76-5F9D-4995-A50F-FCA0C3B87645}"/>
              </a:ext>
            </a:extLst>
          </p:cNvPr>
          <p:cNvCxnSpPr>
            <a:cxnSpLocks/>
          </p:cNvCxnSpPr>
          <p:nvPr/>
        </p:nvCxnSpPr>
        <p:spPr>
          <a:xfrm>
            <a:off x="7620995" y="887703"/>
            <a:ext cx="100788" cy="246477"/>
          </a:xfrm>
          <a:prstGeom prst="straightConnector1">
            <a:avLst/>
          </a:prstGeom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A868B3-5183-44A1-AD6F-0D6D6C0DA3A7}"/>
              </a:ext>
            </a:extLst>
          </p:cNvPr>
          <p:cNvSpPr txBox="1"/>
          <p:nvPr/>
        </p:nvSpPr>
        <p:spPr>
          <a:xfrm>
            <a:off x="6876256" y="559418"/>
            <a:ext cx="167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75000"/>
                  </a:schemeClr>
                </a:solidFill>
              </a:rPr>
              <a:t>31 electrons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E3B57-4C1A-42DB-AC3B-1447E1977DCB}"/>
              </a:ext>
            </a:extLst>
          </p:cNvPr>
          <p:cNvSpPr txBox="1"/>
          <p:nvPr/>
        </p:nvSpPr>
        <p:spPr>
          <a:xfrm rot="16200000">
            <a:off x="2107696" y="3421563"/>
            <a:ext cx="188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Addition energy </a:t>
            </a:r>
          </a:p>
          <a:p>
            <a:pPr marL="0" marR="0" lvl="0" indent="0" algn="ctr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en-AU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meV</a:t>
            </a:r>
            <a:r>
              <a:rPr kumimoji="0" lang="en-AU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0" lang="en-AU" sz="1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80D3D-8832-45F7-A5E2-CB53E76FCB4B}"/>
              </a:ext>
            </a:extLst>
          </p:cNvPr>
          <p:cNvSpPr txBox="1"/>
          <p:nvPr/>
        </p:nvSpPr>
        <p:spPr>
          <a:xfrm>
            <a:off x="4205987" y="3121232"/>
            <a:ext cx="45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C03E29-446F-407B-B5FB-88B59E41F04A}"/>
              </a:ext>
            </a:extLst>
          </p:cNvPr>
          <p:cNvSpPr txBox="1"/>
          <p:nvPr/>
        </p:nvSpPr>
        <p:spPr>
          <a:xfrm>
            <a:off x="4740417" y="4516608"/>
            <a:ext cx="2111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Electron number, </a:t>
            </a:r>
            <a:r>
              <a:rPr kumimoji="0" lang="en-AU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A41366-B0BF-4A6D-BE62-C2DC8F57F1CB}"/>
              </a:ext>
            </a:extLst>
          </p:cNvPr>
          <p:cNvGrpSpPr/>
          <p:nvPr/>
        </p:nvGrpSpPr>
        <p:grpSpPr>
          <a:xfrm>
            <a:off x="3787508" y="2961677"/>
            <a:ext cx="3997823" cy="1232500"/>
            <a:chOff x="21315035" y="16711975"/>
            <a:chExt cx="8134650" cy="25078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C57599-E8BE-45D4-858C-E82D4455B149}"/>
                </a:ext>
              </a:extLst>
            </p:cNvPr>
            <p:cNvSpPr/>
            <p:nvPr/>
          </p:nvSpPr>
          <p:spPr>
            <a:xfrm>
              <a:off x="21315035" y="16714173"/>
              <a:ext cx="1188113" cy="2505656"/>
            </a:xfrm>
            <a:prstGeom prst="rect">
              <a:avLst/>
            </a:prstGeom>
            <a:solidFill>
              <a:srgbClr val="4F81BD">
                <a:alpha val="4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DBE95A-A118-45EA-9C63-F31234CDA8E5}"/>
                </a:ext>
              </a:extLst>
            </p:cNvPr>
            <p:cNvSpPr/>
            <p:nvPr/>
          </p:nvSpPr>
          <p:spPr>
            <a:xfrm>
              <a:off x="22503148" y="16711975"/>
              <a:ext cx="2091967" cy="2507853"/>
            </a:xfrm>
            <a:prstGeom prst="rect">
              <a:avLst/>
            </a:prstGeom>
            <a:solidFill>
              <a:srgbClr val="C0504D">
                <a:alpha val="4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BAD655-F645-41E6-893D-73D8E0212A4B}"/>
                </a:ext>
              </a:extLst>
            </p:cNvPr>
            <p:cNvSpPr/>
            <p:nvPr/>
          </p:nvSpPr>
          <p:spPr>
            <a:xfrm>
              <a:off x="24595115" y="16711976"/>
              <a:ext cx="3158698" cy="2507853"/>
            </a:xfrm>
            <a:prstGeom prst="rect">
              <a:avLst/>
            </a:prstGeom>
            <a:solidFill>
              <a:srgbClr val="9BBB59">
                <a:alpha val="4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FEF6D9-CE59-4ED8-A95D-6EFF985DF86E}"/>
                </a:ext>
              </a:extLst>
            </p:cNvPr>
            <p:cNvSpPr/>
            <p:nvPr/>
          </p:nvSpPr>
          <p:spPr>
            <a:xfrm>
              <a:off x="27753812" y="16714173"/>
              <a:ext cx="1695873" cy="2505656"/>
            </a:xfrm>
            <a:prstGeom prst="rect">
              <a:avLst/>
            </a:prstGeom>
            <a:solidFill>
              <a:srgbClr val="F79646">
                <a:alpha val="4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A4AD36-EDB0-411D-A42C-A9FBC974FBDC}"/>
              </a:ext>
            </a:extLst>
          </p:cNvPr>
          <p:cNvSpPr txBox="1"/>
          <p:nvPr/>
        </p:nvSpPr>
        <p:spPr>
          <a:xfrm>
            <a:off x="3862771" y="2625664"/>
            <a:ext cx="221822" cy="338554"/>
          </a:xfrm>
          <a:prstGeom prst="rect">
            <a:avLst/>
          </a:prstGeom>
          <a:noFill/>
          <a:effectLst>
            <a:outerShdw blurRad="50800" dist="38100" dir="2700000" algn="tl" rotWithShape="0">
              <a:srgbClr val="4F81BD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8C48BF-4615-4574-A9FD-400694BA8BC5}"/>
              </a:ext>
            </a:extLst>
          </p:cNvPr>
          <p:cNvSpPr txBox="1"/>
          <p:nvPr/>
        </p:nvSpPr>
        <p:spPr>
          <a:xfrm>
            <a:off x="4960513" y="2589999"/>
            <a:ext cx="260366" cy="338554"/>
          </a:xfrm>
          <a:prstGeom prst="rect">
            <a:avLst/>
          </a:prstGeom>
          <a:noFill/>
          <a:effectLst>
            <a:outerShdw blurRad="50800" dist="38100" dir="2700000" algn="tl" rotWithShape="0">
              <a:srgbClr val="C0504D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91EEB9-E474-4D5D-8A7D-3C81D5B86C0B}"/>
              </a:ext>
            </a:extLst>
          </p:cNvPr>
          <p:cNvSpPr txBox="1"/>
          <p:nvPr/>
        </p:nvSpPr>
        <p:spPr>
          <a:xfrm>
            <a:off x="6166116" y="2625664"/>
            <a:ext cx="260366" cy="338554"/>
          </a:xfrm>
          <a:prstGeom prst="rect">
            <a:avLst/>
          </a:prstGeom>
          <a:noFill/>
          <a:effectLst>
            <a:outerShdw blurRad="50800" dist="38100" dir="2700000" algn="tl" rotWithShape="0">
              <a:srgbClr val="9BBB59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3FA486-657F-4982-A50A-5906C063D051}"/>
              </a:ext>
            </a:extLst>
          </p:cNvPr>
          <p:cNvSpPr txBox="1"/>
          <p:nvPr/>
        </p:nvSpPr>
        <p:spPr>
          <a:xfrm>
            <a:off x="7250538" y="2629995"/>
            <a:ext cx="198696" cy="338554"/>
          </a:xfrm>
          <a:prstGeom prst="rect">
            <a:avLst/>
          </a:prstGeom>
          <a:noFill/>
          <a:effectLst>
            <a:outerShdw blurRad="50800" dist="38100" dir="2700000" algn="tl" rotWithShape="0">
              <a:srgbClr val="F79646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</a:rPr>
              <a:t>f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6D6F6C5-FDB6-433D-9B0C-0D884583CD1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103709" y="2841874"/>
            <a:ext cx="5185678" cy="1682598"/>
          </a:xfrm>
          <a:prstGeom prst="rect">
            <a:avLst/>
          </a:prstGeom>
        </p:spPr>
      </p:pic>
      <p:sp>
        <p:nvSpPr>
          <p:cNvPr id="34" name="Arrow: Curved Left 33">
            <a:extLst>
              <a:ext uri="{FF2B5EF4-FFF2-40B4-BE49-F238E27FC236}">
                <a16:creationId xmlns:a16="http://schemas.microsoft.com/office/drawing/2014/main" id="{E2A51C13-4541-4F50-8C80-9E3613B45071}"/>
              </a:ext>
            </a:extLst>
          </p:cNvPr>
          <p:cNvSpPr/>
          <p:nvPr/>
        </p:nvSpPr>
        <p:spPr>
          <a:xfrm>
            <a:off x="7983167" y="1568578"/>
            <a:ext cx="602251" cy="2416654"/>
          </a:xfrm>
          <a:prstGeom prst="curvedLeftArrow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E69157-8011-4107-9CE8-F9806FB13596}"/>
              </a:ext>
            </a:extLst>
          </p:cNvPr>
          <p:cNvCxnSpPr>
            <a:cxnSpLocks/>
          </p:cNvCxnSpPr>
          <p:nvPr/>
        </p:nvCxnSpPr>
        <p:spPr>
          <a:xfrm flipH="1" flipV="1">
            <a:off x="1684629" y="1300193"/>
            <a:ext cx="98539" cy="343764"/>
          </a:xfrm>
          <a:prstGeom prst="straightConnector1">
            <a:avLst/>
          </a:prstGeom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2AAD4B-0410-4AC3-B57F-3B93FB49C89D}"/>
              </a:ext>
            </a:extLst>
          </p:cNvPr>
          <p:cNvGrpSpPr/>
          <p:nvPr/>
        </p:nvGrpSpPr>
        <p:grpSpPr>
          <a:xfrm>
            <a:off x="4151006" y="3020738"/>
            <a:ext cx="3248856" cy="801364"/>
            <a:chOff x="22116289" y="17054533"/>
            <a:chExt cx="5404635" cy="1333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6AF498-8EED-4202-A52D-FAE0362C2D88}"/>
                    </a:ext>
                  </a:extLst>
                </p:cNvPr>
                <p:cNvSpPr txBox="1"/>
                <p:nvPr/>
              </p:nvSpPr>
              <p:spPr>
                <a:xfrm flipH="1">
                  <a:off x="22116289" y="17054533"/>
                  <a:ext cx="1030499" cy="460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2088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F81BD">
                          <a:lumMod val="50000"/>
                        </a:srgb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</a:rPr>
                    <a:t>4</a:t>
                  </a:r>
                  <a:r>
                    <a:rPr kumimoji="0" lang="en-AU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AU" sz="1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kumimoji="0" lang="en-AU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504D">
                          <a:lumMod val="50000"/>
                        </a:srgb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</a:rPr>
                    <a:t>5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6AF498-8EED-4202-A52D-FAE0362C2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16289" y="17054533"/>
                  <a:ext cx="1030499" cy="460802"/>
                </a:xfrm>
                <a:prstGeom prst="rect">
                  <a:avLst/>
                </a:prstGeom>
                <a:blipFill>
                  <a:blip r:embed="rId6"/>
                  <a:stretch>
                    <a:fillRect l="-1961" t="-6667" b="-2444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D4005D2-BD65-4884-BC7B-05AFAE66127D}"/>
                    </a:ext>
                  </a:extLst>
                </p:cNvPr>
                <p:cNvSpPr txBox="1"/>
                <p:nvPr/>
              </p:nvSpPr>
              <p:spPr>
                <a:xfrm flipH="1">
                  <a:off x="23650097" y="17696439"/>
                  <a:ext cx="1331431" cy="460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2088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504D">
                          <a:lumMod val="50000"/>
                        </a:srgb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</a:rPr>
                    <a:t>12</a:t>
                  </a:r>
                  <a:r>
                    <a:rPr kumimoji="0" lang="en-AU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AU" sz="1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kumimoji="0" lang="en-AU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BBB59">
                          <a:lumMod val="50000"/>
                        </a:srgb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</a:rPr>
                    <a:t>13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D4005D2-BD65-4884-BC7B-05AFAE661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0097" y="17696439"/>
                  <a:ext cx="1331431" cy="460802"/>
                </a:xfrm>
                <a:prstGeom prst="rect">
                  <a:avLst/>
                </a:prstGeom>
                <a:blipFill>
                  <a:blip r:embed="rId7"/>
                  <a:stretch>
                    <a:fillRect l="-758" t="-6667" b="-2444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6B48580-8E50-4843-B1DB-52A1895C4E0A}"/>
                    </a:ext>
                  </a:extLst>
                </p:cNvPr>
                <p:cNvSpPr txBox="1"/>
                <p:nvPr/>
              </p:nvSpPr>
              <p:spPr>
                <a:xfrm flipH="1">
                  <a:off x="26189493" y="17926841"/>
                  <a:ext cx="1331431" cy="460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2088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BBB59">
                          <a:lumMod val="50000"/>
                        </a:srgb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</a:rPr>
                    <a:t>24</a:t>
                  </a:r>
                  <a:r>
                    <a:rPr kumimoji="0" lang="en-AU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AU" sz="1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kumimoji="0" lang="en-AU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79646">
                          <a:lumMod val="50000"/>
                        </a:srgb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</a:rPr>
                    <a:t>25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6B48580-8E50-4843-B1DB-52A1895C4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189493" y="17926841"/>
                  <a:ext cx="1331431" cy="460802"/>
                </a:xfrm>
                <a:prstGeom prst="rect">
                  <a:avLst/>
                </a:prstGeom>
                <a:blipFill>
                  <a:blip r:embed="rId8"/>
                  <a:stretch>
                    <a:fillRect l="-1527" t="-6667" b="-2444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36F307DA-9A0B-CC69-B498-4A00007851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735"/>
          <a:stretch/>
        </p:blipFill>
        <p:spPr>
          <a:xfrm>
            <a:off x="201566" y="3088841"/>
            <a:ext cx="2290090" cy="13891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62B3E6A-F9BD-95DA-2875-8437DA4AD6B7}"/>
              </a:ext>
            </a:extLst>
          </p:cNvPr>
          <p:cNvSpPr txBox="1"/>
          <p:nvPr/>
        </p:nvSpPr>
        <p:spPr>
          <a:xfrm>
            <a:off x="2221789" y="4856261"/>
            <a:ext cx="4722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R.C.C. Leon et al., Nature Communications 7, 797 (2020)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D763C3E7-F582-00B3-7A69-836F77AC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13985"/>
            <a:ext cx="8426450" cy="387798"/>
          </a:xfrm>
        </p:spPr>
        <p:txBody>
          <a:bodyPr/>
          <a:lstStyle/>
          <a:p>
            <a:r>
              <a:rPr lang="en-AU" sz="2800" b="1" dirty="0"/>
              <a:t>4 years ago: Honeymoon phase</a:t>
            </a:r>
          </a:p>
        </p:txBody>
      </p:sp>
    </p:spTree>
    <p:extLst>
      <p:ext uri="{BB962C8B-B14F-4D97-AF65-F5344CB8AC3E}">
        <p14:creationId xmlns:p14="http://schemas.microsoft.com/office/powerpoint/2010/main" val="136914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9" grpId="0"/>
      <p:bldP spid="30" grpId="0"/>
      <p:bldP spid="31" grpId="0"/>
      <p:bldP spid="32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C8DB-8EE5-4F88-AD77-82181B01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51395"/>
            <a:ext cx="8426450" cy="332399"/>
          </a:xfrm>
        </p:spPr>
        <p:txBody>
          <a:bodyPr/>
          <a:lstStyle/>
          <a:p>
            <a:r>
              <a:rPr lang="en-AU" b="1" dirty="0"/>
              <a:t>2D </a:t>
            </a:r>
            <a:r>
              <a:rPr lang="en-AU" b="1" dirty="0" err="1"/>
              <a:t>Fock</a:t>
            </a:r>
            <a:r>
              <a:rPr lang="en-AU" b="1" dirty="0"/>
              <a:t>-Darwin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10F8ACD-A902-42B9-AA4B-D29FCFB7C584}"/>
                  </a:ext>
                </a:extLst>
              </p:cNvPr>
              <p:cNvSpPr txBox="1"/>
              <p:nvPr/>
            </p:nvSpPr>
            <p:spPr>
              <a:xfrm>
                <a:off x="156897" y="3294270"/>
                <a:ext cx="271771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AU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Quantum number</a:t>
                </a:r>
              </a:p>
              <a:p>
                <a:pPr marL="285750" indent="-2857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AU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3D atom: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1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AU" sz="1400" i="1" dirty="0" err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  <m:r>
                          <a:rPr lang="en-AU" sz="1400" i="1" dirty="0" err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 </m:t>
                        </m:r>
                        <m:r>
                          <a:rPr lang="en-AU" sz="1400" i="1" dirty="0" err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𝑙</m:t>
                        </m:r>
                        <m:r>
                          <a:rPr lang="en-AU" sz="1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AU" sz="1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AU" sz="1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𝑙</m:t>
                            </m:r>
                          </m:sub>
                        </m:sSub>
                        <m:r>
                          <a:rPr lang="en-AU" sz="1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AU" sz="1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AU" sz="1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AU" sz="14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  <a:p>
                <a:pPr marL="285750" indent="-2857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AU" sz="14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  <a:p>
                <a:pPr marL="285750" indent="-2857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AU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2D atom in Si: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1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AU" sz="1400" i="1" dirty="0" err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  <m:r>
                          <a:rPr lang="en-AU" sz="1400" i="1" dirty="0" err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 </m:t>
                        </m:r>
                        <m:r>
                          <a:rPr lang="en-AU" sz="1400" i="1" dirty="0" err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𝑙</m:t>
                        </m:r>
                        <m:r>
                          <a:rPr lang="en-AU" sz="1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AU" sz="1400" b="1" i="1" dirty="0" smtClean="0">
                            <a:solidFill>
                              <a:prstClr val="black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  <m:r>
                          <a:rPr lang="en-AU" sz="1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AU" sz="1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e>
                    </m:d>
                  </m:oMath>
                </a14:m>
                <a:r>
                  <a:rPr lang="en-AU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, where </a:t>
                </a:r>
                <a14:m>
                  <m:oMath xmlns:m="http://schemas.openxmlformats.org/officeDocument/2006/math">
                    <m:r>
                      <a:rPr lang="en-AU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𝑙</m:t>
                    </m:r>
                    <m:r>
                      <a:rPr lang="en-AU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=0…</m:t>
                    </m:r>
                    <m:r>
                      <a:rPr lang="en-AU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en-AU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,  </a:t>
                </a:r>
                <a14:m>
                  <m:oMath xmlns:m="http://schemas.openxmlformats.org/officeDocument/2006/math">
                    <m:r>
                      <a:rPr lang="en-AU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𝑣</m:t>
                    </m:r>
                    <m:r>
                      <a:rPr lang="en-AU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=(−,+)</m:t>
                    </m:r>
                  </m:oMath>
                </a14:m>
                <a:endParaRPr lang="en-AU" sz="14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10F8ACD-A902-42B9-AA4B-D29FCFB7C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7" y="3294270"/>
                <a:ext cx="2717712" cy="1169551"/>
              </a:xfrm>
              <a:prstGeom prst="rect">
                <a:avLst/>
              </a:prstGeom>
              <a:blipFill>
                <a:blip r:embed="rId2"/>
                <a:stretch>
                  <a:fillRect l="-673" t="-521" b="-46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23978FA-71BB-4B80-A085-08EC8EFA7689}"/>
              </a:ext>
            </a:extLst>
          </p:cNvPr>
          <p:cNvGrpSpPr/>
          <p:nvPr/>
        </p:nvGrpSpPr>
        <p:grpSpPr>
          <a:xfrm>
            <a:off x="1917062" y="627821"/>
            <a:ext cx="7063733" cy="4093806"/>
            <a:chOff x="1154163" y="523750"/>
            <a:chExt cx="7826633" cy="4535947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49273E-F932-4801-9BBE-CB5552BAAC73}"/>
                </a:ext>
              </a:extLst>
            </p:cNvPr>
            <p:cNvCxnSpPr>
              <a:cxnSpLocks/>
            </p:cNvCxnSpPr>
            <p:nvPr/>
          </p:nvCxnSpPr>
          <p:spPr>
            <a:xfrm>
              <a:off x="4504137" y="4519415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70AD47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A73203D-4DC0-4D8F-BD7C-035E9A97954F}"/>
                </a:ext>
              </a:extLst>
            </p:cNvPr>
            <p:cNvCxnSpPr>
              <a:cxnSpLocks/>
            </p:cNvCxnSpPr>
            <p:nvPr/>
          </p:nvCxnSpPr>
          <p:spPr>
            <a:xfrm>
              <a:off x="4762868" y="4321415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4015512-3BF1-4C26-9B51-1844CAD4A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2969" y="4321415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DEAFA78-5203-4172-AAFF-F60AF1E5B7C4}"/>
                </a:ext>
              </a:extLst>
            </p:cNvPr>
            <p:cNvCxnSpPr>
              <a:cxnSpLocks/>
            </p:cNvCxnSpPr>
            <p:nvPr/>
          </p:nvCxnSpPr>
          <p:spPr>
            <a:xfrm>
              <a:off x="4504137" y="4041100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C1362E2-F132-4B58-A7A2-BC7EEF43EB74}"/>
                </a:ext>
              </a:extLst>
            </p:cNvPr>
            <p:cNvCxnSpPr>
              <a:cxnSpLocks/>
            </p:cNvCxnSpPr>
            <p:nvPr/>
          </p:nvCxnSpPr>
          <p:spPr>
            <a:xfrm>
              <a:off x="4762868" y="3847050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FA3254C-0EA4-4670-9D85-54957120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2969" y="3836986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F2E0B21-E31B-4825-9E0C-6393A26B581A}"/>
                    </a:ext>
                  </a:extLst>
                </p:cNvPr>
                <p:cNvSpPr txBox="1"/>
                <p:nvPr/>
              </p:nvSpPr>
              <p:spPr>
                <a:xfrm>
                  <a:off x="2875810" y="4367102"/>
                  <a:ext cx="14122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AU" sz="1400" i="1" smtClean="0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AU" sz="1400" i="1" smtClean="0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  <m:r>
                              <a:rPr lang="en-AU" sz="1400" i="1" smtClean="0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AU" sz="1400" i="1" smtClean="0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𝑙</m:t>
                            </m:r>
                            <m:r>
                              <a:rPr lang="en-AU" sz="1400" i="1" smtClean="0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AU" sz="1400" i="1" smtClean="0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</m:d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=(0,0,−)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F2E0B21-E31B-4825-9E0C-6393A26B5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5810" y="4367102"/>
                  <a:ext cx="1412246" cy="215444"/>
                </a:xfrm>
                <a:prstGeom prst="rect">
                  <a:avLst/>
                </a:prstGeom>
                <a:blipFill>
                  <a:blip r:embed="rId3"/>
                  <a:stretch>
                    <a:fillRect r="-5310" b="-31429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C392067-DBC5-4993-94D0-CE240EF9A024}"/>
                    </a:ext>
                  </a:extLst>
                </p:cNvPr>
                <p:cNvSpPr txBox="1"/>
                <p:nvPr/>
              </p:nvSpPr>
              <p:spPr>
                <a:xfrm>
                  <a:off x="3680110" y="3880556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(0,0,+)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C392067-DBC5-4993-94D0-CE240EF9A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110" y="3880556"/>
                  <a:ext cx="62465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1000" r="-11000" b="-3428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Right Brace 106">
              <a:extLst>
                <a:ext uri="{FF2B5EF4-FFF2-40B4-BE49-F238E27FC236}">
                  <a16:creationId xmlns:a16="http://schemas.microsoft.com/office/drawing/2014/main" id="{4D9A2FFE-A511-4CAD-9069-4CAD315DBCCC}"/>
                </a:ext>
              </a:extLst>
            </p:cNvPr>
            <p:cNvSpPr/>
            <p:nvPr/>
          </p:nvSpPr>
          <p:spPr>
            <a:xfrm>
              <a:off x="5521339" y="3820785"/>
              <a:ext cx="327260" cy="923330"/>
            </a:xfrm>
            <a:prstGeom prst="rightBrace">
              <a:avLst>
                <a:gd name="adj1" fmla="val 39379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73DB5BA-8EB0-4695-903F-56042FD8F27B}"/>
                </a:ext>
              </a:extLst>
            </p:cNvPr>
            <p:cNvSpPr txBox="1"/>
            <p:nvPr/>
          </p:nvSpPr>
          <p:spPr>
            <a:xfrm>
              <a:off x="5975599" y="4097784"/>
              <a:ext cx="481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4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N=4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4C711E6-CFE2-4E23-8FD6-3F51E348F27E}"/>
                </a:ext>
              </a:extLst>
            </p:cNvPr>
            <p:cNvCxnSpPr>
              <a:cxnSpLocks/>
            </p:cNvCxnSpPr>
            <p:nvPr/>
          </p:nvCxnSpPr>
          <p:spPr>
            <a:xfrm>
              <a:off x="5502208" y="3353692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70AD47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335ADA1-48F3-438A-9D83-B1B9B8772F17}"/>
                </a:ext>
              </a:extLst>
            </p:cNvPr>
            <p:cNvCxnSpPr>
              <a:cxnSpLocks/>
            </p:cNvCxnSpPr>
            <p:nvPr/>
          </p:nvCxnSpPr>
          <p:spPr>
            <a:xfrm>
              <a:off x="5760939" y="3155692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E83125D-DF87-4B73-B032-CF481AC71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1040" y="3155692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15BBC80-A946-4F85-94D0-AAD641F39CA4}"/>
                </a:ext>
              </a:extLst>
            </p:cNvPr>
            <p:cNvCxnSpPr>
              <a:cxnSpLocks/>
            </p:cNvCxnSpPr>
            <p:nvPr/>
          </p:nvCxnSpPr>
          <p:spPr>
            <a:xfrm>
              <a:off x="5502208" y="2875377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A26FC32-980E-4EB3-9B48-54C66558E1F3}"/>
                </a:ext>
              </a:extLst>
            </p:cNvPr>
            <p:cNvCxnSpPr>
              <a:cxnSpLocks/>
            </p:cNvCxnSpPr>
            <p:nvPr/>
          </p:nvCxnSpPr>
          <p:spPr>
            <a:xfrm>
              <a:off x="5760939" y="2681327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017BA0C-C11F-489F-ABA9-0928C07A9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1040" y="2671263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4BC9BF0-7AA7-4C25-9C27-B1C02FF28BBB}"/>
                    </a:ext>
                  </a:extLst>
                </p:cNvPr>
                <p:cNvSpPr txBox="1"/>
                <p:nvPr/>
              </p:nvSpPr>
              <p:spPr>
                <a:xfrm>
                  <a:off x="4813289" y="3197430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(0,1,−)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4BC9BF0-7AA7-4C25-9C27-B1C02FF28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289" y="3197430"/>
                  <a:ext cx="62465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0000" r="-12000" b="-3529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F1779A3-07DE-43C3-9C1A-B87607314DDD}"/>
                    </a:ext>
                  </a:extLst>
                </p:cNvPr>
                <p:cNvSpPr txBox="1"/>
                <p:nvPr/>
              </p:nvSpPr>
              <p:spPr>
                <a:xfrm>
                  <a:off x="4821620" y="2738618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(1,1,+)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F1779A3-07DE-43C3-9C1A-B87607314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620" y="2738618"/>
                  <a:ext cx="62465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1000" r="-11000" b="-31429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0B70C450-ED5E-4110-AEFA-E1E40F240EB6}"/>
                </a:ext>
              </a:extLst>
            </p:cNvPr>
            <p:cNvSpPr/>
            <p:nvPr/>
          </p:nvSpPr>
          <p:spPr>
            <a:xfrm>
              <a:off x="6519410" y="2655061"/>
              <a:ext cx="327260" cy="2089047"/>
            </a:xfrm>
            <a:prstGeom prst="rightBrace">
              <a:avLst>
                <a:gd name="adj1" fmla="val 39379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7FCFB81-35B5-41B0-8063-7FCD165FD7ED}"/>
                </a:ext>
              </a:extLst>
            </p:cNvPr>
            <p:cNvSpPr txBox="1"/>
            <p:nvPr/>
          </p:nvSpPr>
          <p:spPr>
            <a:xfrm>
              <a:off x="6973670" y="3474429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4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N=12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ABED348-58CF-40AF-9FA8-AF01323B5EAE}"/>
                </a:ext>
              </a:extLst>
            </p:cNvPr>
            <p:cNvCxnSpPr>
              <a:cxnSpLocks/>
            </p:cNvCxnSpPr>
            <p:nvPr/>
          </p:nvCxnSpPr>
          <p:spPr>
            <a:xfrm>
              <a:off x="3637863" y="3353692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70AD47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82B85468-6917-4012-A537-7925CAED0616}"/>
                </a:ext>
              </a:extLst>
            </p:cNvPr>
            <p:cNvCxnSpPr>
              <a:cxnSpLocks/>
            </p:cNvCxnSpPr>
            <p:nvPr/>
          </p:nvCxnSpPr>
          <p:spPr>
            <a:xfrm>
              <a:off x="3896594" y="3155692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C9BB0E9-494E-4544-86D8-B106AC0C6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6695" y="3155692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772B4C7-E189-4234-A86F-FE0DF7037D5D}"/>
                </a:ext>
              </a:extLst>
            </p:cNvPr>
            <p:cNvCxnSpPr>
              <a:cxnSpLocks/>
            </p:cNvCxnSpPr>
            <p:nvPr/>
          </p:nvCxnSpPr>
          <p:spPr>
            <a:xfrm>
              <a:off x="3637863" y="2875377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E44EEE05-52C3-4E34-92F8-18827560E83F}"/>
                </a:ext>
              </a:extLst>
            </p:cNvPr>
            <p:cNvCxnSpPr>
              <a:cxnSpLocks/>
            </p:cNvCxnSpPr>
            <p:nvPr/>
          </p:nvCxnSpPr>
          <p:spPr>
            <a:xfrm>
              <a:off x="3896594" y="2681327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8D1E13A-9F6A-4602-B21C-BD4AECF4B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6695" y="2671263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D6FF662-49DD-4BD6-B058-239C62B0D57B}"/>
                    </a:ext>
                  </a:extLst>
                </p:cNvPr>
                <p:cNvSpPr txBox="1"/>
                <p:nvPr/>
              </p:nvSpPr>
              <p:spPr>
                <a:xfrm>
                  <a:off x="2948944" y="3197430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(1,0,−)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D6FF662-49DD-4BD6-B058-239C62B0D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8944" y="3197430"/>
                  <a:ext cx="62465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9901" r="-10891" b="-3529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59397FC4-FF80-430E-8273-B9A9FB5D966F}"/>
                    </a:ext>
                  </a:extLst>
                </p:cNvPr>
                <p:cNvSpPr txBox="1"/>
                <p:nvPr/>
              </p:nvSpPr>
              <p:spPr>
                <a:xfrm>
                  <a:off x="2957275" y="2738618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(1,0,+)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59397FC4-FF80-430E-8273-B9A9FB5D9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275" y="2738618"/>
                  <a:ext cx="624658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1000" r="-11000" b="-31429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DA7BB0B-8A11-47E6-8425-DA4F5FC3D8EF}"/>
                </a:ext>
              </a:extLst>
            </p:cNvPr>
            <p:cNvCxnSpPr>
              <a:cxnSpLocks/>
            </p:cNvCxnSpPr>
            <p:nvPr/>
          </p:nvCxnSpPr>
          <p:spPr>
            <a:xfrm>
              <a:off x="6400620" y="2238174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70AD47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BBB85F0-39F7-40CD-AB51-B82382A1EFA4}"/>
                </a:ext>
              </a:extLst>
            </p:cNvPr>
            <p:cNvCxnSpPr>
              <a:cxnSpLocks/>
            </p:cNvCxnSpPr>
            <p:nvPr/>
          </p:nvCxnSpPr>
          <p:spPr>
            <a:xfrm>
              <a:off x="6659351" y="2040174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9517E42-C6A9-4BD3-826D-6E7E56B03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452" y="2040174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6028934-E08D-4CE2-9C47-13369493E302}"/>
                </a:ext>
              </a:extLst>
            </p:cNvPr>
            <p:cNvCxnSpPr>
              <a:cxnSpLocks/>
            </p:cNvCxnSpPr>
            <p:nvPr/>
          </p:nvCxnSpPr>
          <p:spPr>
            <a:xfrm>
              <a:off x="6400620" y="1759859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26447568-0D63-4A25-9CE8-714E9B8DE937}"/>
                </a:ext>
              </a:extLst>
            </p:cNvPr>
            <p:cNvCxnSpPr>
              <a:cxnSpLocks/>
            </p:cNvCxnSpPr>
            <p:nvPr/>
          </p:nvCxnSpPr>
          <p:spPr>
            <a:xfrm>
              <a:off x="6659351" y="1565809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43C246D0-6C1F-4233-8BD1-D4CB13929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452" y="1555745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4DF02C13-B631-435F-8BF3-8BF667D31FA8}"/>
                    </a:ext>
                  </a:extLst>
                </p:cNvPr>
                <p:cNvSpPr txBox="1"/>
                <p:nvPr/>
              </p:nvSpPr>
              <p:spPr>
                <a:xfrm>
                  <a:off x="5711701" y="2081912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(2,2,−)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4DF02C13-B631-435F-8BF3-8BF667D31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701" y="2081912"/>
                  <a:ext cx="624658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0000" r="-12000" b="-3529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EAE415C-DCC7-44ED-8664-C23A5D7E35D6}"/>
                    </a:ext>
                  </a:extLst>
                </p:cNvPr>
                <p:cNvSpPr txBox="1"/>
                <p:nvPr/>
              </p:nvSpPr>
              <p:spPr>
                <a:xfrm>
                  <a:off x="5720032" y="1623100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(2,2,+)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EAE415C-DCC7-44ED-8664-C23A5D7E3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0032" y="1623100"/>
                  <a:ext cx="624658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1000" r="-11000" b="-3428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630289F-25FC-4AFD-AB82-C6FD79C7D6CC}"/>
                </a:ext>
              </a:extLst>
            </p:cNvPr>
            <p:cNvCxnSpPr>
              <a:cxnSpLocks/>
            </p:cNvCxnSpPr>
            <p:nvPr/>
          </p:nvCxnSpPr>
          <p:spPr>
            <a:xfrm>
              <a:off x="4536275" y="2238174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70AD47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372F278-3518-4331-9489-48B9EC206FC1}"/>
                </a:ext>
              </a:extLst>
            </p:cNvPr>
            <p:cNvCxnSpPr>
              <a:cxnSpLocks/>
            </p:cNvCxnSpPr>
            <p:nvPr/>
          </p:nvCxnSpPr>
          <p:spPr>
            <a:xfrm>
              <a:off x="4795006" y="2040174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C33B4D9-07EF-4BAD-8407-E1EF29543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5107" y="2040174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B2ED546-C0DE-44A4-B38A-692AE64734FE}"/>
                </a:ext>
              </a:extLst>
            </p:cNvPr>
            <p:cNvCxnSpPr>
              <a:cxnSpLocks/>
            </p:cNvCxnSpPr>
            <p:nvPr/>
          </p:nvCxnSpPr>
          <p:spPr>
            <a:xfrm>
              <a:off x="4536275" y="1759859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44E5A56-910F-4968-89A1-FC4FC6B9466F}"/>
                </a:ext>
              </a:extLst>
            </p:cNvPr>
            <p:cNvCxnSpPr>
              <a:cxnSpLocks/>
            </p:cNvCxnSpPr>
            <p:nvPr/>
          </p:nvCxnSpPr>
          <p:spPr>
            <a:xfrm>
              <a:off x="4795006" y="1565809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F4B6D253-AC71-4F6F-AECB-6D284AB85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5107" y="1555745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D204110-4A7C-4DCB-A80C-5BEBCC81F4B2}"/>
                    </a:ext>
                  </a:extLst>
                </p:cNvPr>
                <p:cNvSpPr txBox="1"/>
                <p:nvPr/>
              </p:nvSpPr>
              <p:spPr>
                <a:xfrm>
                  <a:off x="3847356" y="2081912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(2,1,−)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D204110-4A7C-4DCB-A80C-5BEBCC81F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356" y="2081912"/>
                  <a:ext cx="62465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9901" r="-10891" b="-3529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E011D15-71BB-4A9B-A9F3-C6F2FF5F20FF}"/>
                    </a:ext>
                  </a:extLst>
                </p:cNvPr>
                <p:cNvSpPr txBox="1"/>
                <p:nvPr/>
              </p:nvSpPr>
              <p:spPr>
                <a:xfrm>
                  <a:off x="3855687" y="1623100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(2,1,+)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E011D15-71BB-4A9B-A9F3-C6F2FF5F2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87" y="1623100"/>
                  <a:ext cx="62465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1000" r="-11000" b="-3428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05DD4B2-BFE8-4DA7-9ECF-EFA355404AE5}"/>
                </a:ext>
              </a:extLst>
            </p:cNvPr>
            <p:cNvCxnSpPr>
              <a:cxnSpLocks/>
            </p:cNvCxnSpPr>
            <p:nvPr/>
          </p:nvCxnSpPr>
          <p:spPr>
            <a:xfrm>
              <a:off x="2687534" y="2248238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70AD47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8629792-0B7D-44D8-8AA0-20D7EF3FE0FE}"/>
                </a:ext>
              </a:extLst>
            </p:cNvPr>
            <p:cNvCxnSpPr>
              <a:cxnSpLocks/>
            </p:cNvCxnSpPr>
            <p:nvPr/>
          </p:nvCxnSpPr>
          <p:spPr>
            <a:xfrm>
              <a:off x="2946265" y="2050238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0943A5E-F532-4548-9678-45FAD41FA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366" y="2050238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D3B4BF5-3414-4F54-8D4A-2223631AF004}"/>
                </a:ext>
              </a:extLst>
            </p:cNvPr>
            <p:cNvCxnSpPr>
              <a:cxnSpLocks/>
            </p:cNvCxnSpPr>
            <p:nvPr/>
          </p:nvCxnSpPr>
          <p:spPr>
            <a:xfrm>
              <a:off x="2687534" y="1769923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C9DCA32A-567C-450E-B394-DF2293BCBD5D}"/>
                </a:ext>
              </a:extLst>
            </p:cNvPr>
            <p:cNvCxnSpPr>
              <a:cxnSpLocks/>
            </p:cNvCxnSpPr>
            <p:nvPr/>
          </p:nvCxnSpPr>
          <p:spPr>
            <a:xfrm>
              <a:off x="2946265" y="1575873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3339BC8-7E0D-422F-85BA-1832E33AC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366" y="1565809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F1B32B91-F1CF-49E0-8F6C-EA5FB85965C1}"/>
                    </a:ext>
                  </a:extLst>
                </p:cNvPr>
                <p:cNvSpPr txBox="1"/>
                <p:nvPr/>
              </p:nvSpPr>
              <p:spPr>
                <a:xfrm>
                  <a:off x="1998615" y="2091976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(2,0,−)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F1B32B91-F1CF-49E0-8F6C-EA5FB8596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615" y="2091976"/>
                  <a:ext cx="62465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10000" r="-12000" b="-3428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9E3D2DB2-9D45-4926-AD52-7F8E89B8313D}"/>
                    </a:ext>
                  </a:extLst>
                </p:cNvPr>
                <p:cNvSpPr txBox="1"/>
                <p:nvPr/>
              </p:nvSpPr>
              <p:spPr>
                <a:xfrm>
                  <a:off x="2006946" y="1633164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(2,0,+)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9E3D2DB2-9D45-4926-AD52-7F8E89B83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6946" y="1633164"/>
                  <a:ext cx="624658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9901" r="-10891" b="-3529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Right Brace 150">
              <a:extLst>
                <a:ext uri="{FF2B5EF4-FFF2-40B4-BE49-F238E27FC236}">
                  <a16:creationId xmlns:a16="http://schemas.microsoft.com/office/drawing/2014/main" id="{2917F4F4-1927-4D08-9D09-340F033CE7D3}"/>
                </a:ext>
              </a:extLst>
            </p:cNvPr>
            <p:cNvSpPr/>
            <p:nvPr/>
          </p:nvSpPr>
          <p:spPr>
            <a:xfrm>
              <a:off x="7783870" y="1555745"/>
              <a:ext cx="327260" cy="3188364"/>
            </a:xfrm>
            <a:prstGeom prst="rightBrace">
              <a:avLst>
                <a:gd name="adj1" fmla="val 39379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412F021-C444-4413-8351-FF7330C8CD46}"/>
                </a:ext>
              </a:extLst>
            </p:cNvPr>
            <p:cNvSpPr txBox="1"/>
            <p:nvPr/>
          </p:nvSpPr>
          <p:spPr>
            <a:xfrm>
              <a:off x="8408203" y="2936497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AU" sz="14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N=24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0F1D575-BCC4-4C09-9B3D-9346834FA665}"/>
                </a:ext>
              </a:extLst>
            </p:cNvPr>
            <p:cNvCxnSpPr>
              <a:cxnSpLocks/>
            </p:cNvCxnSpPr>
            <p:nvPr/>
          </p:nvCxnSpPr>
          <p:spPr>
            <a:xfrm>
              <a:off x="5556168" y="1215844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70AD47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527270F4-E4D5-4845-B76A-3DEAA65C8DCB}"/>
                </a:ext>
              </a:extLst>
            </p:cNvPr>
            <p:cNvCxnSpPr>
              <a:cxnSpLocks/>
            </p:cNvCxnSpPr>
            <p:nvPr/>
          </p:nvCxnSpPr>
          <p:spPr>
            <a:xfrm>
              <a:off x="5814899" y="1017844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2A2A2878-E03D-4952-B6E8-4A9A495FE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5000" y="1017844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4BAA07C-AD2B-4566-B332-53BB3D2330C6}"/>
                </a:ext>
              </a:extLst>
            </p:cNvPr>
            <p:cNvCxnSpPr>
              <a:cxnSpLocks/>
            </p:cNvCxnSpPr>
            <p:nvPr/>
          </p:nvCxnSpPr>
          <p:spPr>
            <a:xfrm>
              <a:off x="5556168" y="737529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88EEC97F-B99F-4577-A01C-9D37611535F3}"/>
                </a:ext>
              </a:extLst>
            </p:cNvPr>
            <p:cNvCxnSpPr>
              <a:cxnSpLocks/>
            </p:cNvCxnSpPr>
            <p:nvPr/>
          </p:nvCxnSpPr>
          <p:spPr>
            <a:xfrm>
              <a:off x="5814899" y="543479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69E10083-EFA1-443F-B926-0E2CCCA64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5000" y="533415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ABE5F242-92E2-4C59-B671-64BAA61A4EC4}"/>
                    </a:ext>
                  </a:extLst>
                </p:cNvPr>
                <p:cNvSpPr txBox="1"/>
                <p:nvPr/>
              </p:nvSpPr>
              <p:spPr>
                <a:xfrm>
                  <a:off x="4867249" y="1059582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(3,2,−)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ABE5F242-92E2-4C59-B671-64BAA61A4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249" y="1059582"/>
                  <a:ext cx="624658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000" r="-11000" b="-3529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E7960C47-432F-4199-BEB1-2140A77406B5}"/>
                    </a:ext>
                  </a:extLst>
                </p:cNvPr>
                <p:cNvSpPr txBox="1"/>
                <p:nvPr/>
              </p:nvSpPr>
              <p:spPr>
                <a:xfrm>
                  <a:off x="4875580" y="600770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(3,2,+)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E7960C47-432F-4199-BEB1-2140A7740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580" y="600770"/>
                  <a:ext cx="624658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0000" r="-12000" b="-3428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02F1C04-EA33-4742-8435-4F08C45C72C5}"/>
                </a:ext>
              </a:extLst>
            </p:cNvPr>
            <p:cNvCxnSpPr>
              <a:cxnSpLocks/>
            </p:cNvCxnSpPr>
            <p:nvPr/>
          </p:nvCxnSpPr>
          <p:spPr>
            <a:xfrm>
              <a:off x="3691823" y="1215844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70AD47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682C61CC-12AE-4338-A779-FAB0DDC474F0}"/>
                </a:ext>
              </a:extLst>
            </p:cNvPr>
            <p:cNvCxnSpPr>
              <a:cxnSpLocks/>
            </p:cNvCxnSpPr>
            <p:nvPr/>
          </p:nvCxnSpPr>
          <p:spPr>
            <a:xfrm>
              <a:off x="3950554" y="1017844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31A15020-EFA4-42C2-B0EA-95727751B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0655" y="1017844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019E5EE-509F-4F87-A78F-B9F0239C664B}"/>
                </a:ext>
              </a:extLst>
            </p:cNvPr>
            <p:cNvCxnSpPr>
              <a:cxnSpLocks/>
            </p:cNvCxnSpPr>
            <p:nvPr/>
          </p:nvCxnSpPr>
          <p:spPr>
            <a:xfrm>
              <a:off x="3691823" y="737529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205EA0D9-5E8B-41BF-A34A-B28DA941940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554" y="543479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87194EB-8242-4EDF-80B6-888DFECD0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0655" y="533415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82C7F90A-1598-4D81-8E4C-BFFCD8AF8DE5}"/>
                    </a:ext>
                  </a:extLst>
                </p:cNvPr>
                <p:cNvSpPr txBox="1"/>
                <p:nvPr/>
              </p:nvSpPr>
              <p:spPr>
                <a:xfrm>
                  <a:off x="3002904" y="1059582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(3,1,−)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82C7F90A-1598-4D81-8E4C-BFFCD8AF8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904" y="1059582"/>
                  <a:ext cx="624658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10000" r="-12000" b="-3529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C58D16CC-4ECB-4B88-9D0F-33D26C032633}"/>
                    </a:ext>
                  </a:extLst>
                </p:cNvPr>
                <p:cNvSpPr txBox="1"/>
                <p:nvPr/>
              </p:nvSpPr>
              <p:spPr>
                <a:xfrm>
                  <a:off x="2994492" y="600770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(3,1,+)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C58D16CC-4ECB-4B88-9D0F-33D26C032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492" y="600770"/>
                  <a:ext cx="624658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11000" r="-11000" b="-3428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8CC89D7-F144-4603-84B8-E81BA2974836}"/>
                </a:ext>
              </a:extLst>
            </p:cNvPr>
            <p:cNvCxnSpPr>
              <a:cxnSpLocks/>
            </p:cNvCxnSpPr>
            <p:nvPr/>
          </p:nvCxnSpPr>
          <p:spPr>
            <a:xfrm>
              <a:off x="1843082" y="1225908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70AD47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588C8B4C-3B2C-4E5F-8DBB-31BF330A5582}"/>
                </a:ext>
              </a:extLst>
            </p:cNvPr>
            <p:cNvCxnSpPr>
              <a:cxnSpLocks/>
            </p:cNvCxnSpPr>
            <p:nvPr/>
          </p:nvCxnSpPr>
          <p:spPr>
            <a:xfrm>
              <a:off x="2101813" y="1027908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49740C6-203D-4D2F-A8CE-FF9584F38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1914" y="1027908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C9B2D5F-F833-46D4-98BD-6D8BBF204FC6}"/>
                </a:ext>
              </a:extLst>
            </p:cNvPr>
            <p:cNvCxnSpPr>
              <a:cxnSpLocks/>
            </p:cNvCxnSpPr>
            <p:nvPr/>
          </p:nvCxnSpPr>
          <p:spPr>
            <a:xfrm>
              <a:off x="1843082" y="747593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BD3D98AA-C191-4103-85AD-EA47C7198214}"/>
                </a:ext>
              </a:extLst>
            </p:cNvPr>
            <p:cNvCxnSpPr>
              <a:cxnSpLocks/>
            </p:cNvCxnSpPr>
            <p:nvPr/>
          </p:nvCxnSpPr>
          <p:spPr>
            <a:xfrm>
              <a:off x="2101813" y="553543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97A64056-F601-438D-B4AC-30A73FCB2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1914" y="543479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6407B99-0462-4493-8648-85B56394FC74}"/>
                    </a:ext>
                  </a:extLst>
                </p:cNvPr>
                <p:cNvSpPr txBox="1"/>
                <p:nvPr/>
              </p:nvSpPr>
              <p:spPr>
                <a:xfrm>
                  <a:off x="1154163" y="1069646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(3,0,−)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6407B99-0462-4493-8648-85B56394F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163" y="1069646"/>
                  <a:ext cx="624658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11000" r="-11000" b="-3428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29DA19D3-D284-4D79-B94A-811821CFB9D1}"/>
                    </a:ext>
                  </a:extLst>
                </p:cNvPr>
                <p:cNvSpPr txBox="1"/>
                <p:nvPr/>
              </p:nvSpPr>
              <p:spPr>
                <a:xfrm>
                  <a:off x="1162494" y="610834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(3,0,+)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29DA19D3-D284-4D79-B94A-811821CFB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494" y="610834"/>
                  <a:ext cx="624658" cy="215444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12000" b="-3529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F858EFA-CC28-4E34-BE15-45A0585F3FFA}"/>
                </a:ext>
              </a:extLst>
            </p:cNvPr>
            <p:cNvCxnSpPr>
              <a:cxnSpLocks/>
            </p:cNvCxnSpPr>
            <p:nvPr/>
          </p:nvCxnSpPr>
          <p:spPr>
            <a:xfrm>
              <a:off x="7398659" y="1206179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70AD47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22A0DC05-C6AE-403D-ADE7-4C1DD385E35A}"/>
                </a:ext>
              </a:extLst>
            </p:cNvPr>
            <p:cNvCxnSpPr>
              <a:cxnSpLocks/>
            </p:cNvCxnSpPr>
            <p:nvPr/>
          </p:nvCxnSpPr>
          <p:spPr>
            <a:xfrm>
              <a:off x="7657390" y="1008179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ABECA7C2-B46B-4F38-A7CA-A970B2264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7491" y="1008179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DF7A1E4-686E-4E1E-ADF6-1DD994F45D59}"/>
                </a:ext>
              </a:extLst>
            </p:cNvPr>
            <p:cNvCxnSpPr>
              <a:cxnSpLocks/>
            </p:cNvCxnSpPr>
            <p:nvPr/>
          </p:nvCxnSpPr>
          <p:spPr>
            <a:xfrm>
              <a:off x="7398659" y="727864"/>
              <a:ext cx="741809" cy="0"/>
            </a:xfrm>
            <a:prstGeom prst="line">
              <a:avLst/>
            </a:prstGeom>
            <a:noFill/>
            <a:ln w="50800" cap="flat" cmpd="sng" algn="ctr">
              <a:solidFill>
                <a:srgbClr val="ED7D3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4972B77-8D39-4030-962F-F03D9BB7800F}"/>
                </a:ext>
              </a:extLst>
            </p:cNvPr>
            <p:cNvCxnSpPr>
              <a:cxnSpLocks/>
            </p:cNvCxnSpPr>
            <p:nvPr/>
          </p:nvCxnSpPr>
          <p:spPr>
            <a:xfrm>
              <a:off x="7657390" y="533814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9EB28DDC-B1AA-411F-98E7-10E0415E4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7491" y="523750"/>
              <a:ext cx="0" cy="396000"/>
            </a:xfrm>
            <a:prstGeom prst="straightConnector1">
              <a:avLst/>
            </a:prstGeom>
            <a:noFill/>
            <a:ln w="50800" cap="flat" cmpd="sng" algn="ctr">
              <a:solidFill>
                <a:srgbClr val="4472C4"/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9A36854-B91C-4C37-9809-14AEE3B94CCE}"/>
                    </a:ext>
                  </a:extLst>
                </p:cNvPr>
                <p:cNvSpPr txBox="1"/>
                <p:nvPr/>
              </p:nvSpPr>
              <p:spPr>
                <a:xfrm>
                  <a:off x="6709740" y="1049917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(3,3,−)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9A36854-B91C-4C37-9809-14AEE3B94C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740" y="1049917"/>
                  <a:ext cx="624658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10000" r="-12000" b="-3428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41757F8-DFF2-4C4E-942B-52B6B20BFF83}"/>
                    </a:ext>
                  </a:extLst>
                </p:cNvPr>
                <p:cNvSpPr txBox="1"/>
                <p:nvPr/>
              </p:nvSpPr>
              <p:spPr>
                <a:xfrm>
                  <a:off x="6718071" y="591105"/>
                  <a:ext cx="6246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(3,3,+)</m:t>
                        </m:r>
                      </m:oMath>
                    </m:oMathPara>
                  </a14:m>
                  <a:endParaRPr lang="en-AU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41757F8-DFF2-4C4E-942B-52B6B20BF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8071" y="591105"/>
                  <a:ext cx="62465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11000" r="-11000" b="-3529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91834B00-473A-4B87-B995-7A905565FAD0}"/>
                </a:ext>
              </a:extLst>
            </p:cNvPr>
            <p:cNvSpPr/>
            <p:nvPr/>
          </p:nvSpPr>
          <p:spPr>
            <a:xfrm>
              <a:off x="1970539" y="976597"/>
              <a:ext cx="258732" cy="522244"/>
            </a:xfrm>
            <a:prstGeom prst="roundRect">
              <a:avLst/>
            </a:prstGeom>
            <a:noFill/>
            <a:ln w="22225" cap="flat" cmpd="sng" algn="ctr">
              <a:solidFill>
                <a:srgbClr val="7030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147B8891-DB86-43BF-9523-F9FD7E659101}"/>
                </a:ext>
              </a:extLst>
            </p:cNvPr>
            <p:cNvSpPr/>
            <p:nvPr/>
          </p:nvSpPr>
          <p:spPr>
            <a:xfrm>
              <a:off x="2802584" y="2012909"/>
              <a:ext cx="258732" cy="522244"/>
            </a:xfrm>
            <a:prstGeom prst="roundRect">
              <a:avLst/>
            </a:prstGeom>
            <a:noFill/>
            <a:ln w="22225" cap="flat" cmpd="sng" algn="ctr">
              <a:solidFill>
                <a:srgbClr val="7030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1AAB4946-F1B9-494D-BC49-B662878EE067}"/>
                </a:ext>
              </a:extLst>
            </p:cNvPr>
            <p:cNvSpPr/>
            <p:nvPr/>
          </p:nvSpPr>
          <p:spPr>
            <a:xfrm>
              <a:off x="3762775" y="3103171"/>
              <a:ext cx="258732" cy="522244"/>
            </a:xfrm>
            <a:prstGeom prst="roundRect">
              <a:avLst/>
            </a:prstGeom>
            <a:noFill/>
            <a:ln w="22225" cap="flat" cmpd="sng" algn="ctr">
              <a:solidFill>
                <a:srgbClr val="7030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31291835-A89C-42FD-B982-14290492F305}"/>
                </a:ext>
              </a:extLst>
            </p:cNvPr>
            <p:cNvSpPr/>
            <p:nvPr/>
          </p:nvSpPr>
          <p:spPr>
            <a:xfrm>
              <a:off x="4631423" y="4272926"/>
              <a:ext cx="258732" cy="522244"/>
            </a:xfrm>
            <a:prstGeom prst="roundRect">
              <a:avLst/>
            </a:prstGeom>
            <a:noFill/>
            <a:ln w="22225" cap="flat" cmpd="sng" algn="ctr">
              <a:solidFill>
                <a:srgbClr val="7030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3358DA11-87CC-43E4-A4F2-14AFBD8E1949}"/>
                </a:ext>
              </a:extLst>
            </p:cNvPr>
            <p:cNvSpPr/>
            <p:nvPr/>
          </p:nvSpPr>
          <p:spPr>
            <a:xfrm>
              <a:off x="1449740" y="1336581"/>
              <a:ext cx="463317" cy="478315"/>
            </a:xfrm>
            <a:prstGeom prst="roundRect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1EBC46A2-C1CE-4B84-B2E0-96ED2AB2C0D1}"/>
                </a:ext>
              </a:extLst>
            </p:cNvPr>
            <p:cNvSpPr/>
            <p:nvPr/>
          </p:nvSpPr>
          <p:spPr>
            <a:xfrm>
              <a:off x="2272275" y="2414820"/>
              <a:ext cx="463317" cy="478315"/>
            </a:xfrm>
            <a:prstGeom prst="roundRect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F44747F4-E0C9-4EAC-8175-D6AE63A38D9F}"/>
                </a:ext>
              </a:extLst>
            </p:cNvPr>
            <p:cNvSpPr/>
            <p:nvPr/>
          </p:nvSpPr>
          <p:spPr>
            <a:xfrm>
              <a:off x="3232548" y="3468931"/>
              <a:ext cx="463317" cy="478315"/>
            </a:xfrm>
            <a:prstGeom prst="roundRect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0EEF71F0-6A3F-4583-8823-68A5CB47B6BD}"/>
                </a:ext>
              </a:extLst>
            </p:cNvPr>
            <p:cNvSpPr/>
            <p:nvPr/>
          </p:nvSpPr>
          <p:spPr>
            <a:xfrm>
              <a:off x="4079044" y="4581382"/>
              <a:ext cx="463317" cy="478315"/>
            </a:xfrm>
            <a:prstGeom prst="roundRect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99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C8DB-8EE5-4F88-AD77-82181B01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09" y="143700"/>
            <a:ext cx="8426450" cy="332399"/>
          </a:xfrm>
        </p:spPr>
        <p:txBody>
          <a:bodyPr/>
          <a:lstStyle/>
          <a:p>
            <a:r>
              <a:rPr lang="en-AU" b="1" dirty="0" err="1"/>
              <a:t>Magnetospectroscopy</a:t>
            </a:r>
            <a:endParaRPr lang="en-AU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8747F4-B4B5-46DE-9856-CCFECA38C6C1}"/>
              </a:ext>
            </a:extLst>
          </p:cNvPr>
          <p:cNvGrpSpPr/>
          <p:nvPr/>
        </p:nvGrpSpPr>
        <p:grpSpPr>
          <a:xfrm>
            <a:off x="176765" y="540623"/>
            <a:ext cx="9040191" cy="4176465"/>
            <a:chOff x="-442272" y="570945"/>
            <a:chExt cx="9608628" cy="4439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9C4A20-E2CC-48DE-AA2B-3A2E1806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06" t="4946" r="39404" b="48193"/>
            <a:stretch/>
          </p:blipFill>
          <p:spPr>
            <a:xfrm>
              <a:off x="848366" y="570945"/>
              <a:ext cx="8295634" cy="40016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36B952-A448-4693-AAF3-FF8CCE921507}"/>
                    </a:ext>
                  </a:extLst>
                </p:cNvPr>
                <p:cNvSpPr txBox="1"/>
                <p:nvPr/>
              </p:nvSpPr>
              <p:spPr>
                <a:xfrm>
                  <a:off x="2139082" y="4682649"/>
                  <a:ext cx="2523509" cy="2289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208817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 xmlns:m="http://schemas.openxmlformats.org/officeDocument/2006/math">
                      <m:r>
                        <a:rPr lang="en-AU" sz="1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a14:m>
                  <a:r>
                    <a:rPr lang="en-AU" sz="1400" kern="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</a:rPr>
                    <a:t> Energy level (</a:t>
                  </a:r>
                  <a:r>
                    <a:rPr lang="en-AU" sz="1400" kern="0" dirty="0" err="1">
                      <a:solidFill>
                        <a:prstClr val="black"/>
                      </a:solidFill>
                      <a:latin typeface="Calibri" panose="020F0502020204030204"/>
                      <a:ea typeface="+mn-ea"/>
                    </a:rPr>
                    <a:t>meV</a:t>
                  </a:r>
                  <a:r>
                    <a:rPr lang="en-AU" sz="1400" kern="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36B952-A448-4693-AAF3-FF8CCE9215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082" y="4682649"/>
                  <a:ext cx="2523509" cy="228991"/>
                </a:xfrm>
                <a:prstGeom prst="rect">
                  <a:avLst/>
                </a:prstGeom>
                <a:blipFill>
                  <a:blip r:embed="rId3"/>
                  <a:stretch>
                    <a:fillRect l="-2564" t="-28571" b="-51429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7">
              <a:extLst>
                <a:ext uri="{FF2B5EF4-FFF2-40B4-BE49-F238E27FC236}">
                  <a16:creationId xmlns:a16="http://schemas.microsoft.com/office/drawing/2014/main" id="{138955B4-4679-4C3F-A19A-19EF52138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8" r="22827"/>
            <a:stretch/>
          </p:blipFill>
          <p:spPr bwMode="auto">
            <a:xfrm>
              <a:off x="106835" y="840577"/>
              <a:ext cx="418684" cy="791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9">
              <a:extLst>
                <a:ext uri="{FF2B5EF4-FFF2-40B4-BE49-F238E27FC236}">
                  <a16:creationId xmlns:a16="http://schemas.microsoft.com/office/drawing/2014/main" id="{5E7E99A4-5962-470F-AD49-38CDC1495A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5" r="22075"/>
            <a:stretch/>
          </p:blipFill>
          <p:spPr bwMode="auto">
            <a:xfrm>
              <a:off x="73644" y="1736548"/>
              <a:ext cx="451320" cy="791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2">
              <a:extLst>
                <a:ext uri="{FF2B5EF4-FFF2-40B4-BE49-F238E27FC236}">
                  <a16:creationId xmlns:a16="http://schemas.microsoft.com/office/drawing/2014/main" id="{1B4347D3-C791-4002-A786-4B26470D2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5" r="24044"/>
            <a:stretch/>
          </p:blipFill>
          <p:spPr bwMode="auto">
            <a:xfrm>
              <a:off x="89444" y="2818224"/>
              <a:ext cx="435704" cy="791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6">
              <a:extLst>
                <a:ext uri="{FF2B5EF4-FFF2-40B4-BE49-F238E27FC236}">
                  <a16:creationId xmlns:a16="http://schemas.microsoft.com/office/drawing/2014/main" id="{AA4D1ED0-A7AC-4057-81FF-DB3C65E04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0" r="19846"/>
            <a:stretch/>
          </p:blipFill>
          <p:spPr bwMode="auto">
            <a:xfrm>
              <a:off x="81081" y="3750272"/>
              <a:ext cx="469011" cy="792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A534DCA-5C83-4228-812F-1B4D73582E73}"/>
                    </a:ext>
                  </a:extLst>
                </p:cNvPr>
                <p:cNvSpPr txBox="1"/>
                <p:nvPr/>
              </p:nvSpPr>
              <p:spPr>
                <a:xfrm rot="16200000">
                  <a:off x="169170" y="2646723"/>
                  <a:ext cx="551561" cy="2289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208817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i="1" kern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i="1" kern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AU" sz="1400" i="1" kern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AU" sz="140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AU" sz="140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AU" sz="140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14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A534DCA-5C83-4228-812F-1B4D73582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69170" y="2646723"/>
                  <a:ext cx="551561" cy="228991"/>
                </a:xfrm>
                <a:prstGeom prst="rect">
                  <a:avLst/>
                </a:prstGeom>
                <a:blipFill>
                  <a:blip r:embed="rId8"/>
                  <a:stretch>
                    <a:fillRect t="-11628" r="-31429" b="-930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9F4649-229F-44B6-9932-7DCA8BA57534}"/>
                </a:ext>
              </a:extLst>
            </p:cNvPr>
            <p:cNvSpPr txBox="1"/>
            <p:nvPr/>
          </p:nvSpPr>
          <p:spPr>
            <a:xfrm>
              <a:off x="467694" y="3478890"/>
              <a:ext cx="189999" cy="294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kern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07897-38EA-4787-B0C7-AD661BFBEA0F}"/>
                </a:ext>
              </a:extLst>
            </p:cNvPr>
            <p:cNvSpPr txBox="1"/>
            <p:nvPr/>
          </p:nvSpPr>
          <p:spPr>
            <a:xfrm>
              <a:off x="467694" y="4429388"/>
              <a:ext cx="189999" cy="294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kern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641B6E-90BD-41CA-A9E4-C45478E0B033}"/>
                </a:ext>
              </a:extLst>
            </p:cNvPr>
            <p:cNvSpPr txBox="1"/>
            <p:nvPr/>
          </p:nvSpPr>
          <p:spPr>
            <a:xfrm>
              <a:off x="761564" y="4622844"/>
              <a:ext cx="189999" cy="294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kern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8F458E-7343-4638-BC86-0E885E25D1B9}"/>
                </a:ext>
              </a:extLst>
            </p:cNvPr>
            <p:cNvSpPr txBox="1"/>
            <p:nvPr/>
          </p:nvSpPr>
          <p:spPr>
            <a:xfrm>
              <a:off x="1055434" y="4622844"/>
              <a:ext cx="589578" cy="294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kern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0.5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6E18F1-088E-430A-B36D-02CD2ABE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00339" y="3839859"/>
              <a:ext cx="3466017" cy="89264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C087E1-7681-4957-8CB6-A3E4D6BC104E}"/>
                </a:ext>
              </a:extLst>
            </p:cNvPr>
            <p:cNvSpPr txBox="1"/>
            <p:nvPr/>
          </p:nvSpPr>
          <p:spPr>
            <a:xfrm>
              <a:off x="6483770" y="4682891"/>
              <a:ext cx="2234148" cy="32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400" kern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Electron number, </a:t>
              </a:r>
              <a:r>
                <a:rPr lang="en-AU" sz="1400" i="1" kern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553146-3E51-409A-81D5-CFA7F46BEE73}"/>
                </a:ext>
              </a:extLst>
            </p:cNvPr>
            <p:cNvSpPr txBox="1"/>
            <p:nvPr/>
          </p:nvSpPr>
          <p:spPr>
            <a:xfrm rot="16200000">
              <a:off x="5703707" y="4095002"/>
              <a:ext cx="180881" cy="32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400" i="1" kern="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1673944-856C-4C68-AB85-54DC858DC1A1}"/>
                </a:ext>
              </a:extLst>
            </p:cNvPr>
            <p:cNvSpPr/>
            <p:nvPr/>
          </p:nvSpPr>
          <p:spPr>
            <a:xfrm>
              <a:off x="6702709" y="3832292"/>
              <a:ext cx="2210769" cy="427803"/>
            </a:xfrm>
            <a:prstGeom prst="roundRect">
              <a:avLst/>
            </a:prstGeom>
            <a:noFill/>
            <a:ln w="25400" cap="flat" cmpd="sng" algn="ctr">
              <a:solidFill>
                <a:srgbClr val="C0504D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sz="82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0B6D6D0-83E8-4EBC-B093-1B69FA7BFBA6}"/>
                </a:ext>
              </a:extLst>
            </p:cNvPr>
            <p:cNvSpPr/>
            <p:nvPr/>
          </p:nvSpPr>
          <p:spPr>
            <a:xfrm>
              <a:off x="6184645" y="3732476"/>
              <a:ext cx="1330137" cy="274828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tint val="100000"/>
                    <a:shade val="100000"/>
                    <a:satMod val="130000"/>
                  </a:srgbClr>
                </a:gs>
                <a:gs pos="100000">
                  <a:srgbClr val="C0504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400" kern="0" dirty="0">
                  <a:solidFill>
                    <a:prstClr val="white"/>
                  </a:solidFill>
                  <a:latin typeface="Calibri"/>
                  <a:ea typeface="+mn-ea"/>
                </a:rPr>
                <a:t>Hund’s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C3F10097-D503-4AFA-B965-D25539055C54}"/>
                    </a:ext>
                  </a:extLst>
                </p:cNvPr>
                <p:cNvSpPr/>
                <p:nvPr/>
              </p:nvSpPr>
              <p:spPr>
                <a:xfrm rot="16200000">
                  <a:off x="-1654383" y="2484176"/>
                  <a:ext cx="2778044" cy="353822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8064A2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8064A2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208817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AU" sz="1400" kern="0" dirty="0">
                      <a:solidFill>
                        <a:prstClr val="black"/>
                      </a:solidFill>
                      <a:latin typeface="Calibri"/>
                      <a:ea typeface="+mn-ea"/>
                    </a:rPr>
                    <a:t>Monovalent – spin 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AU" sz="1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AU" sz="1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lang="en-AU" sz="1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den>
                      </m:f>
                    </m:oMath>
                  </a14:m>
                  <a:endParaRPr lang="en-AU" sz="1400" kern="0" dirty="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C3F10097-D503-4AFA-B965-D25539055C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654383" y="2484176"/>
                  <a:ext cx="2778044" cy="353822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0A662D-24CF-47D2-A1FE-9C13A5E8DAC0}"/>
                </a:ext>
              </a:extLst>
            </p:cNvPr>
            <p:cNvGrpSpPr/>
            <p:nvPr/>
          </p:nvGrpSpPr>
          <p:grpSpPr>
            <a:xfrm>
              <a:off x="879318" y="1391990"/>
              <a:ext cx="8176838" cy="3161935"/>
              <a:chOff x="10151024" y="20343521"/>
              <a:chExt cx="19436882" cy="836412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B2B038-EB57-46D4-9323-35D7A5D35A2F}"/>
                  </a:ext>
                </a:extLst>
              </p:cNvPr>
              <p:cNvSpPr txBox="1"/>
              <p:nvPr/>
            </p:nvSpPr>
            <p:spPr>
              <a:xfrm>
                <a:off x="10238868" y="20343521"/>
                <a:ext cx="686644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EF03A2-DF26-4CF2-95FD-F059F1E35C36}"/>
                  </a:ext>
                </a:extLst>
              </p:cNvPr>
              <p:cNvSpPr txBox="1"/>
              <p:nvPr/>
            </p:nvSpPr>
            <p:spPr>
              <a:xfrm>
                <a:off x="10175436" y="22869364"/>
                <a:ext cx="686644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0A3A07-59BE-459C-AC66-5FE53C709281}"/>
                  </a:ext>
                </a:extLst>
              </p:cNvPr>
              <p:cNvSpPr txBox="1"/>
              <p:nvPr/>
            </p:nvSpPr>
            <p:spPr>
              <a:xfrm>
                <a:off x="10151024" y="25306867"/>
                <a:ext cx="1124434" cy="91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13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EF2A42-CE2E-4AEF-92FD-92E5ED634380}"/>
                  </a:ext>
                </a:extLst>
              </p:cNvPr>
              <p:cNvSpPr txBox="1"/>
              <p:nvPr/>
            </p:nvSpPr>
            <p:spPr>
              <a:xfrm>
                <a:off x="10166059" y="27809092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25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57A47C-02DA-4668-91B8-A663D46BBF37}"/>
                  </a:ext>
                </a:extLst>
              </p:cNvPr>
              <p:cNvSpPr txBox="1"/>
              <p:nvPr/>
            </p:nvSpPr>
            <p:spPr>
              <a:xfrm>
                <a:off x="12765036" y="20369926"/>
                <a:ext cx="686644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6675D-CEEB-40E3-9700-788B244D785E}"/>
                  </a:ext>
                </a:extLst>
              </p:cNvPr>
              <p:cNvSpPr txBox="1"/>
              <p:nvPr/>
            </p:nvSpPr>
            <p:spPr>
              <a:xfrm>
                <a:off x="12783403" y="22846424"/>
                <a:ext cx="686644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6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5E48C-F1BF-4E2B-A194-972568DEB18D}"/>
                  </a:ext>
                </a:extLst>
              </p:cNvPr>
              <p:cNvSpPr txBox="1"/>
              <p:nvPr/>
            </p:nvSpPr>
            <p:spPr>
              <a:xfrm>
                <a:off x="11751961" y="25343270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14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1D5778-3421-4632-84BD-CADC29F9E5F5}"/>
                  </a:ext>
                </a:extLst>
              </p:cNvPr>
              <p:cNvSpPr txBox="1"/>
              <p:nvPr/>
            </p:nvSpPr>
            <p:spPr>
              <a:xfrm>
                <a:off x="11821590" y="27808920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3D2D00-7A90-4D2E-B4E7-F902212F6AD3}"/>
                  </a:ext>
                </a:extLst>
              </p:cNvPr>
              <p:cNvSpPr txBox="1"/>
              <p:nvPr/>
            </p:nvSpPr>
            <p:spPr>
              <a:xfrm>
                <a:off x="13513935" y="20379700"/>
                <a:ext cx="686644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F9D979-5F61-4F49-8BDC-ED67F7FAE807}"/>
                  </a:ext>
                </a:extLst>
              </p:cNvPr>
              <p:cNvSpPr txBox="1"/>
              <p:nvPr/>
            </p:nvSpPr>
            <p:spPr>
              <a:xfrm>
                <a:off x="13450501" y="22873316"/>
                <a:ext cx="686644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695F73-525E-4EA8-B6DF-75923DAEBE64}"/>
                  </a:ext>
                </a:extLst>
              </p:cNvPr>
              <p:cNvSpPr txBox="1"/>
              <p:nvPr/>
            </p:nvSpPr>
            <p:spPr>
              <a:xfrm>
                <a:off x="14177645" y="25345561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15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A8F7C0-3D02-4517-A7A5-4FCDEE3725B3}"/>
                  </a:ext>
                </a:extLst>
              </p:cNvPr>
              <p:cNvSpPr txBox="1"/>
              <p:nvPr/>
            </p:nvSpPr>
            <p:spPr>
              <a:xfrm>
                <a:off x="13346121" y="27800654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27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95FD4A-72DF-4490-8612-415EA0D28DB4}"/>
                  </a:ext>
                </a:extLst>
              </p:cNvPr>
              <p:cNvSpPr txBox="1"/>
              <p:nvPr/>
            </p:nvSpPr>
            <p:spPr>
              <a:xfrm>
                <a:off x="15959204" y="20369926"/>
                <a:ext cx="686644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4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71D08A-CD81-4FDA-BF90-6FBD10D290F4}"/>
                  </a:ext>
                </a:extLst>
              </p:cNvPr>
              <p:cNvSpPr txBox="1"/>
              <p:nvPr/>
            </p:nvSpPr>
            <p:spPr>
              <a:xfrm>
                <a:off x="15971574" y="22864346"/>
                <a:ext cx="686644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8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A24DCD-9D32-477F-8492-BECBADF1DBAC}"/>
                  </a:ext>
                </a:extLst>
              </p:cNvPr>
              <p:cNvSpPr txBox="1"/>
              <p:nvPr/>
            </p:nvSpPr>
            <p:spPr>
              <a:xfrm>
                <a:off x="15762832" y="25328152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16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EECB5D-8A64-48B0-A8E0-2321A3A16AEC}"/>
                  </a:ext>
                </a:extLst>
              </p:cNvPr>
              <p:cNvSpPr txBox="1"/>
              <p:nvPr/>
            </p:nvSpPr>
            <p:spPr>
              <a:xfrm>
                <a:off x="15728823" y="27783246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28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6769D2-01DD-4F55-8D9C-512EC6E06A69}"/>
                  </a:ext>
                </a:extLst>
              </p:cNvPr>
              <p:cNvSpPr txBox="1"/>
              <p:nvPr/>
            </p:nvSpPr>
            <p:spPr>
              <a:xfrm>
                <a:off x="16700370" y="22869364"/>
                <a:ext cx="686644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9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41D109-51C1-41AF-B5AC-7809C2E7B3D3}"/>
                  </a:ext>
                </a:extLst>
              </p:cNvPr>
              <p:cNvSpPr txBox="1"/>
              <p:nvPr/>
            </p:nvSpPr>
            <p:spPr>
              <a:xfrm>
                <a:off x="16607848" y="25294735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17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9E9916-0937-420C-8A2C-EA195AC8A2F7}"/>
                  </a:ext>
                </a:extLst>
              </p:cNvPr>
              <p:cNvSpPr txBox="1"/>
              <p:nvPr/>
            </p:nvSpPr>
            <p:spPr>
              <a:xfrm>
                <a:off x="17457587" y="27783246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29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110E272-C4AB-4B50-88F0-E85FF98DC032}"/>
                  </a:ext>
                </a:extLst>
              </p:cNvPr>
              <p:cNvSpPr txBox="1"/>
              <p:nvPr/>
            </p:nvSpPr>
            <p:spPr>
              <a:xfrm>
                <a:off x="18183103" y="22857995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10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6B06E5-0C39-4B39-B567-7FAF81732BE6}"/>
                  </a:ext>
                </a:extLst>
              </p:cNvPr>
              <p:cNvSpPr txBox="1"/>
              <p:nvPr/>
            </p:nvSpPr>
            <p:spPr>
              <a:xfrm>
                <a:off x="19022566" y="25309337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18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8D5134-423E-461F-BD57-7A9E7366F840}"/>
                  </a:ext>
                </a:extLst>
              </p:cNvPr>
              <p:cNvSpPr txBox="1"/>
              <p:nvPr/>
            </p:nvSpPr>
            <p:spPr>
              <a:xfrm>
                <a:off x="18994610" y="27812084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30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522CB1-B4C9-4423-BE77-71F9B469F183}"/>
                  </a:ext>
                </a:extLst>
              </p:cNvPr>
              <p:cNvSpPr txBox="1"/>
              <p:nvPr/>
            </p:nvSpPr>
            <p:spPr>
              <a:xfrm>
                <a:off x="20654013" y="22838161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ABD3B3-C334-4EE4-AD1E-BF24EB62B8DD}"/>
                  </a:ext>
                </a:extLst>
              </p:cNvPr>
              <p:cNvSpPr txBox="1"/>
              <p:nvPr/>
            </p:nvSpPr>
            <p:spPr>
              <a:xfrm>
                <a:off x="19782388" y="25311376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19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42481F5-F27D-4C1C-AC78-3E6903E44C31}"/>
                  </a:ext>
                </a:extLst>
              </p:cNvPr>
              <p:cNvSpPr txBox="1"/>
              <p:nvPr/>
            </p:nvSpPr>
            <p:spPr>
              <a:xfrm>
                <a:off x="19827769" y="27783246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31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293742A-A0B4-4A92-B4D7-DFB57672D44F}"/>
                  </a:ext>
                </a:extLst>
              </p:cNvPr>
              <p:cNvSpPr txBox="1"/>
              <p:nvPr/>
            </p:nvSpPr>
            <p:spPr>
              <a:xfrm>
                <a:off x="22279462" y="22818075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12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9B22B7-1D7B-4BD8-9144-1D0D963A8122}"/>
                  </a:ext>
                </a:extLst>
              </p:cNvPr>
              <p:cNvSpPr txBox="1"/>
              <p:nvPr/>
            </p:nvSpPr>
            <p:spPr>
              <a:xfrm>
                <a:off x="21407838" y="25314154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C9FD8A-B557-4DB7-AC83-D6294F525F03}"/>
                  </a:ext>
                </a:extLst>
              </p:cNvPr>
              <p:cNvSpPr txBox="1"/>
              <p:nvPr/>
            </p:nvSpPr>
            <p:spPr>
              <a:xfrm>
                <a:off x="23875888" y="25303091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A49A58-28F7-4AD0-9496-D31235E33723}"/>
                  </a:ext>
                </a:extLst>
              </p:cNvPr>
              <p:cNvSpPr txBox="1"/>
              <p:nvPr/>
            </p:nvSpPr>
            <p:spPr>
              <a:xfrm>
                <a:off x="24647362" y="25314352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49B9E4-A3E5-4588-9484-5571A784128C}"/>
                  </a:ext>
                </a:extLst>
              </p:cNvPr>
              <p:cNvSpPr txBox="1"/>
              <p:nvPr/>
            </p:nvSpPr>
            <p:spPr>
              <a:xfrm>
                <a:off x="26280176" y="25314352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84CD68-3908-463E-A842-4B2E14828B5C}"/>
                  </a:ext>
                </a:extLst>
              </p:cNvPr>
              <p:cNvSpPr txBox="1"/>
              <p:nvPr/>
            </p:nvSpPr>
            <p:spPr>
              <a:xfrm>
                <a:off x="28653586" y="25301904"/>
                <a:ext cx="934320" cy="895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208817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AU" sz="1600" kern="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24</a:t>
                </a:r>
              </a:p>
            </p:txBody>
          </p: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DF683752-CC6F-433E-80B9-939EE9B8A8E7}"/>
                </a:ext>
              </a:extLst>
            </p:cNvPr>
            <p:cNvSpPr/>
            <p:nvPr/>
          </p:nvSpPr>
          <p:spPr>
            <a:xfrm>
              <a:off x="756282" y="700847"/>
              <a:ext cx="769599" cy="3921997"/>
            </a:xfrm>
            <a:prstGeom prst="roundRect">
              <a:avLst/>
            </a:prstGeom>
            <a:noFill/>
            <a:ln w="38100" cap="flat" cmpd="sng" algn="ctr">
              <a:solidFill>
                <a:srgbClr val="8064A2"/>
              </a:solidFill>
              <a:prstDash val="lg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sz="8200" kern="0">
                <a:solidFill>
                  <a:prstClr val="white"/>
                </a:solidFill>
                <a:latin typeface="Calibri"/>
                <a:ea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4DD6E1B-6E42-437C-A053-284A21BC71F0}"/>
                </a:ext>
              </a:extLst>
            </p:cNvPr>
            <p:cNvSpPr txBox="1"/>
            <p:nvPr/>
          </p:nvSpPr>
          <p:spPr>
            <a:xfrm>
              <a:off x="4376150" y="1331820"/>
              <a:ext cx="3823594" cy="32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400" kern="0" dirty="0">
                  <a:solidFill>
                    <a:srgbClr val="F79646">
                      <a:lumMod val="75000"/>
                    </a:srgbClr>
                  </a:solidFill>
                  <a:latin typeface="Calibri" panose="020F0502020204030204"/>
                  <a:ea typeface="+mn-ea"/>
                </a:rPr>
                <a:t>Valley + spin </a:t>
              </a:r>
              <a:r>
                <a:rPr lang="en-AU" sz="1400" kern="0" dirty="0" err="1">
                  <a:solidFill>
                    <a:srgbClr val="F79646">
                      <a:lumMod val="75000"/>
                    </a:srgbClr>
                  </a:solidFill>
                  <a:latin typeface="Calibri" panose="020F0502020204030204"/>
                  <a:ea typeface="+mn-ea"/>
                </a:rPr>
                <a:t>quasidegeneracy</a:t>
              </a:r>
              <a:endParaRPr lang="en-AU" sz="1400" kern="0" dirty="0">
                <a:solidFill>
                  <a:srgbClr val="F79646">
                    <a:lumMod val="75000"/>
                  </a:srgbClr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56" name="Left Bracket 55">
              <a:extLst>
                <a:ext uri="{FF2B5EF4-FFF2-40B4-BE49-F238E27FC236}">
                  <a16:creationId xmlns:a16="http://schemas.microsoft.com/office/drawing/2014/main" id="{E7FAB05E-6CB6-435C-A5AF-BB581BEFF4F1}"/>
                </a:ext>
              </a:extLst>
            </p:cNvPr>
            <p:cNvSpPr/>
            <p:nvPr/>
          </p:nvSpPr>
          <p:spPr>
            <a:xfrm rot="5400000">
              <a:off x="7583816" y="1302224"/>
              <a:ext cx="224624" cy="2717727"/>
            </a:xfrm>
            <a:prstGeom prst="leftBracket">
              <a:avLst>
                <a:gd name="adj" fmla="val 61776"/>
              </a:avLst>
            </a:prstGeom>
            <a:noFill/>
            <a:ln w="25400" cap="flat" cmpd="sng" algn="ctr">
              <a:solidFill>
                <a:srgbClr val="F79646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sz="82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7" name="Left Bracket 56">
              <a:extLst>
                <a:ext uri="{FF2B5EF4-FFF2-40B4-BE49-F238E27FC236}">
                  <a16:creationId xmlns:a16="http://schemas.microsoft.com/office/drawing/2014/main" id="{11B83CB3-645A-49BB-8979-A8E7940E91A9}"/>
                </a:ext>
              </a:extLst>
            </p:cNvPr>
            <p:cNvSpPr/>
            <p:nvPr/>
          </p:nvSpPr>
          <p:spPr>
            <a:xfrm rot="5400000">
              <a:off x="2089655" y="-817687"/>
              <a:ext cx="125482" cy="2932967"/>
            </a:xfrm>
            <a:prstGeom prst="leftBracket">
              <a:avLst>
                <a:gd name="adj" fmla="val 61776"/>
              </a:avLst>
            </a:prstGeom>
            <a:noFill/>
            <a:ln w="25400" cap="flat" cmpd="sng" algn="ctr">
              <a:solidFill>
                <a:srgbClr val="F79646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sz="82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7A72296D-668A-48F5-826B-A66707BB49D1}"/>
                </a:ext>
              </a:extLst>
            </p:cNvPr>
            <p:cNvSpPr/>
            <p:nvPr/>
          </p:nvSpPr>
          <p:spPr>
            <a:xfrm rot="5400000">
              <a:off x="4858187" y="317249"/>
              <a:ext cx="162572" cy="2870347"/>
            </a:xfrm>
            <a:prstGeom prst="leftBracket">
              <a:avLst>
                <a:gd name="adj" fmla="val 61776"/>
              </a:avLst>
            </a:prstGeom>
            <a:noFill/>
            <a:ln w="25400" cap="flat" cmpd="sng" algn="ctr">
              <a:solidFill>
                <a:srgbClr val="F79646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2088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sz="82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60" name="Arrow: Bent 59">
            <a:extLst>
              <a:ext uri="{FF2B5EF4-FFF2-40B4-BE49-F238E27FC236}">
                <a16:creationId xmlns:a16="http://schemas.microsoft.com/office/drawing/2014/main" id="{BE449FDC-A73D-4042-8E2D-58B72D6AA718}"/>
              </a:ext>
            </a:extLst>
          </p:cNvPr>
          <p:cNvSpPr/>
          <p:nvPr/>
        </p:nvSpPr>
        <p:spPr>
          <a:xfrm>
            <a:off x="268393" y="864905"/>
            <a:ext cx="892664" cy="337989"/>
          </a:xfrm>
          <a:prstGeom prst="bentArrow">
            <a:avLst/>
          </a:prstGeom>
          <a:solidFill>
            <a:srgbClr val="7030A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C856E8-389B-0727-0498-1A38590E9AB2}"/>
              </a:ext>
            </a:extLst>
          </p:cNvPr>
          <p:cNvSpPr txBox="1"/>
          <p:nvPr/>
        </p:nvSpPr>
        <p:spPr>
          <a:xfrm>
            <a:off x="2221789" y="4856261"/>
            <a:ext cx="4722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R.C.C. Leon et al., Nature Communications 7, 797 (2020)</a:t>
            </a:r>
          </a:p>
        </p:txBody>
      </p:sp>
    </p:spTree>
    <p:extLst>
      <p:ext uri="{BB962C8B-B14F-4D97-AF65-F5344CB8AC3E}">
        <p14:creationId xmlns:p14="http://schemas.microsoft.com/office/powerpoint/2010/main" val="140122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C8DB-8EE5-4F88-AD77-82181B01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69714"/>
            <a:ext cx="8426450" cy="332399"/>
          </a:xfrm>
        </p:spPr>
        <p:txBody>
          <a:bodyPr/>
          <a:lstStyle/>
          <a:p>
            <a:r>
              <a:rPr lang="en-AU" b="1" dirty="0"/>
              <a:t>Coherent Spin Control using EDSR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BDE38-0264-4C73-B191-9DED3BA74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0" r="18706" b="11256"/>
          <a:stretch/>
        </p:blipFill>
        <p:spPr>
          <a:xfrm>
            <a:off x="6796893" y="2256389"/>
            <a:ext cx="2076337" cy="2152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7F8BCD-EA3F-4FF5-B3BA-1F04E9C6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3" r="16769" b="10559"/>
          <a:stretch/>
        </p:blipFill>
        <p:spPr>
          <a:xfrm>
            <a:off x="4407611" y="2258148"/>
            <a:ext cx="2195338" cy="2190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20D9C-6B33-460B-9775-CA5A786EA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0" t="50602" r="54969" b="4586"/>
          <a:stretch/>
        </p:blipFill>
        <p:spPr>
          <a:xfrm>
            <a:off x="2057255" y="2214142"/>
            <a:ext cx="2305767" cy="223501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670DE1-EAE1-4AAB-9962-885E9A9418BD}"/>
              </a:ext>
            </a:extLst>
          </p:cNvPr>
          <p:cNvSpPr/>
          <p:nvPr/>
        </p:nvSpPr>
        <p:spPr>
          <a:xfrm>
            <a:off x="4925066" y="2179378"/>
            <a:ext cx="1338895" cy="238941"/>
          </a:xfrm>
          <a:prstGeom prst="roundRect">
            <a:avLst/>
          </a:prstGeom>
          <a:gradFill flip="none" rotWithShape="1">
            <a:gsLst>
              <a:gs pos="0">
                <a:srgbClr val="9BBB59">
                  <a:lumMod val="50000"/>
                </a:srgbClr>
              </a:gs>
              <a:gs pos="48000">
                <a:srgbClr val="9BBB59">
                  <a:lumMod val="75000"/>
                </a:srgbClr>
              </a:gs>
              <a:gs pos="100000">
                <a:srgbClr val="9BBB59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electrons (p)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B98777-1BF3-44A1-9DED-41A44786E323}"/>
              </a:ext>
            </a:extLst>
          </p:cNvPr>
          <p:cNvSpPr/>
          <p:nvPr/>
        </p:nvSpPr>
        <p:spPr>
          <a:xfrm>
            <a:off x="2579798" y="2179378"/>
            <a:ext cx="1248684" cy="199105"/>
          </a:xfrm>
          <a:prstGeom prst="roundRect">
            <a:avLst/>
          </a:prstGeom>
          <a:gradFill flip="none" rotWithShape="1">
            <a:gsLst>
              <a:gs pos="0">
                <a:srgbClr val="9BBB59">
                  <a:lumMod val="50000"/>
                </a:srgbClr>
              </a:gs>
              <a:gs pos="48000">
                <a:srgbClr val="9BBB59">
                  <a:lumMod val="75000"/>
                </a:srgbClr>
              </a:gs>
              <a:gs pos="100000">
                <a:srgbClr val="9BBB59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electron (s)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1A7591-657D-4234-88CD-FE075F2CA757}"/>
              </a:ext>
            </a:extLst>
          </p:cNvPr>
          <p:cNvSpPr/>
          <p:nvPr/>
        </p:nvSpPr>
        <p:spPr>
          <a:xfrm>
            <a:off x="7211371" y="2195602"/>
            <a:ext cx="1512316" cy="199105"/>
          </a:xfrm>
          <a:prstGeom prst="roundRect">
            <a:avLst/>
          </a:prstGeom>
          <a:gradFill flip="none" rotWithShape="1">
            <a:gsLst>
              <a:gs pos="0">
                <a:srgbClr val="9BBB59">
                  <a:lumMod val="50000"/>
                </a:srgbClr>
              </a:gs>
              <a:gs pos="48000">
                <a:srgbClr val="9BBB59">
                  <a:lumMod val="75000"/>
                </a:srgbClr>
              </a:gs>
              <a:gs pos="100000">
                <a:srgbClr val="9BBB59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2088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electrons 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CA54D-1352-411B-95BB-1F5735327686}"/>
                  </a:ext>
                </a:extLst>
              </p:cNvPr>
              <p:cNvSpPr txBox="1"/>
              <p:nvPr/>
            </p:nvSpPr>
            <p:spPr>
              <a:xfrm rot="16200000">
                <a:off x="1236387" y="3131572"/>
                <a:ext cx="13085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ESR time (</a:t>
                </a:r>
                <a14:m>
                  <m:oMath xmlns:m="http://schemas.openxmlformats.org/officeDocument/2006/math">
                    <m:r>
                      <a:rPr kumimoji="0" lang="en-AU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0" lang="en-AU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CA54D-1352-411B-95BB-1F5735327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36387" y="3131572"/>
                <a:ext cx="1308590" cy="307777"/>
              </a:xfrm>
              <a:prstGeom prst="rect">
                <a:avLst/>
              </a:prstGeom>
              <a:blipFill>
                <a:blip r:embed="rId5"/>
                <a:stretch>
                  <a:fillRect l="-4000" r="-20000" b="-14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3AD4CB-66A9-4406-A101-AB12E28D846A}"/>
                  </a:ext>
                </a:extLst>
              </p:cNvPr>
              <p:cNvSpPr txBox="1"/>
              <p:nvPr/>
            </p:nvSpPr>
            <p:spPr>
              <a:xfrm>
                <a:off x="4937683" y="4449878"/>
                <a:ext cx="1225203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f</m:t>
                      </m:r>
                      <m:r>
                        <a:rPr kumimoji="0" lang="en-AU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AU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AU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f</m:t>
                          </m:r>
                        </m:e>
                        <m:sub>
                          <m:r>
                            <a:rPr kumimoji="0" lang="en-AU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AU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(</m:t>
                      </m:r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MHz</m:t>
                      </m:r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)</m:t>
                      </m:r>
                    </m:oMath>
                  </m:oMathPara>
                </a14:m>
                <a:endPara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3AD4CB-66A9-4406-A101-AB12E28D8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83" y="4449878"/>
                <a:ext cx="1225203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246DA1-2069-41CA-BE90-1706C19AD6D0}"/>
                  </a:ext>
                </a:extLst>
              </p:cNvPr>
              <p:cNvSpPr txBox="1"/>
              <p:nvPr/>
            </p:nvSpPr>
            <p:spPr>
              <a:xfrm>
                <a:off x="7327303" y="4449878"/>
                <a:ext cx="1225203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f</m:t>
                      </m:r>
                      <m:r>
                        <a:rPr kumimoji="0" lang="en-AU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AU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AU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f</m:t>
                          </m:r>
                        </m:e>
                        <m:sub>
                          <m:r>
                            <a:rPr kumimoji="0" lang="en-AU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AU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(</m:t>
                      </m:r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MHz</m:t>
                      </m:r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)</m:t>
                      </m:r>
                    </m:oMath>
                  </m:oMathPara>
                </a14:m>
                <a:endPara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246DA1-2069-41CA-BE90-1706C19AD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03" y="4449878"/>
                <a:ext cx="1225203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1E22BD-576E-4536-B3E3-2A77C36B4956}"/>
                  </a:ext>
                </a:extLst>
              </p:cNvPr>
              <p:cNvSpPr txBox="1"/>
              <p:nvPr/>
            </p:nvSpPr>
            <p:spPr>
              <a:xfrm>
                <a:off x="2537547" y="4449878"/>
                <a:ext cx="1225203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2088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f</m:t>
                      </m:r>
                      <m:r>
                        <a:rPr kumimoji="0" lang="en-AU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AU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AU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m:t>f</m:t>
                          </m:r>
                        </m:e>
                        <m:sub>
                          <m:r>
                            <a:rPr kumimoji="0" lang="en-AU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AU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(</m:t>
                      </m:r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MHz</m:t>
                      </m:r>
                      <m:r>
                        <m:rPr>
                          <m:nor/>
                        </m:rPr>
                        <a:rPr kumimoji="0" lang="en-AU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m:t>)</m:t>
                      </m:r>
                    </m:oMath>
                  </m:oMathPara>
                </a14:m>
                <a:endPara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1E22BD-576E-4536-B3E3-2A77C36B4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547" y="4449878"/>
                <a:ext cx="1225203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F182968-1BA5-3E45-6F60-C4E589B852E5}"/>
              </a:ext>
            </a:extLst>
          </p:cNvPr>
          <p:cNvGrpSpPr/>
          <p:nvPr/>
        </p:nvGrpSpPr>
        <p:grpSpPr>
          <a:xfrm>
            <a:off x="81971" y="551542"/>
            <a:ext cx="3345789" cy="1690934"/>
            <a:chOff x="3865766" y="3758940"/>
            <a:chExt cx="5216795" cy="263652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EE2AC86-BE4C-D2C3-4AC7-252645281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65766" y="4161750"/>
              <a:ext cx="5123362" cy="223371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B64BC3-90C0-FA12-E880-40CD007FF84D}"/>
                </a:ext>
              </a:extLst>
            </p:cNvPr>
            <p:cNvSpPr txBox="1"/>
            <p:nvPr/>
          </p:nvSpPr>
          <p:spPr>
            <a:xfrm>
              <a:off x="8519352" y="5128274"/>
              <a:ext cx="563209" cy="287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SiO</a:t>
              </a:r>
              <a:r>
                <a:rPr kumimoji="0" lang="en-AU" sz="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5D4FF40-7CBE-DA27-BE45-0F5812B236DA}"/>
                </a:ext>
              </a:extLst>
            </p:cNvPr>
            <p:cNvSpPr/>
            <p:nvPr/>
          </p:nvSpPr>
          <p:spPr>
            <a:xfrm>
              <a:off x="6645589" y="4122043"/>
              <a:ext cx="611269" cy="204488"/>
            </a:xfrm>
            <a:prstGeom prst="rightArrow">
              <a:avLst/>
            </a:prstGeom>
            <a:solidFill>
              <a:srgbClr val="9BBB59"/>
            </a:solidFill>
            <a:ln w="9525" cap="flat" cmpd="sng" algn="ctr">
              <a:solidFill>
                <a:srgbClr val="9BBB59">
                  <a:lumMod val="40000"/>
                  <a:lumOff val="6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8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4026AD-D32D-E8B9-EAE4-8078CF5EF24D}"/>
                </a:ext>
              </a:extLst>
            </p:cNvPr>
            <p:cNvSpPr txBox="1"/>
            <p:nvPr/>
          </p:nvSpPr>
          <p:spPr>
            <a:xfrm>
              <a:off x="6461709" y="3758940"/>
              <a:ext cx="139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</a:rPr>
                <a:t>B</a:t>
              </a:r>
              <a:r>
                <a:rPr kumimoji="0" lang="en-AU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</a:rPr>
                <a:t>0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9BBB59"/>
                  </a:solidFill>
                  <a:effectLst/>
                  <a:uLnTx/>
                  <a:uFillTx/>
                </a:rPr>
                <a:t>= 1.4T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1A6630B-7B71-8753-B5BB-FDED66FBD7E8}"/>
              </a:ext>
            </a:extLst>
          </p:cNvPr>
          <p:cNvSpPr txBox="1"/>
          <p:nvPr/>
        </p:nvSpPr>
        <p:spPr>
          <a:xfrm>
            <a:off x="2221789" y="4856261"/>
            <a:ext cx="4722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R.C.C. Leon et al., Nature Communications 7, 797 (2020)</a:t>
            </a:r>
          </a:p>
        </p:txBody>
      </p:sp>
    </p:spTree>
    <p:extLst>
      <p:ext uri="{BB962C8B-B14F-4D97-AF65-F5344CB8AC3E}">
        <p14:creationId xmlns:p14="http://schemas.microsoft.com/office/powerpoint/2010/main" val="119457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A552-99AD-4233-A11F-3DDD7858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58" y="265214"/>
            <a:ext cx="8426450" cy="387798"/>
          </a:xfrm>
        </p:spPr>
        <p:txBody>
          <a:bodyPr/>
          <a:lstStyle/>
          <a:p>
            <a:pPr defTabSz="685772">
              <a:spcBef>
                <a:spcPts val="0"/>
              </a:spcBef>
            </a:pPr>
            <a:r>
              <a:rPr lang="en-US" sz="2800" b="1" dirty="0"/>
              <a:t>Isolated mode - (13,5) double quantum dot</a:t>
            </a:r>
            <a:endParaRPr lang="en-AU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9DA85-8880-4FCC-A284-7B449839E7B0}"/>
              </a:ext>
            </a:extLst>
          </p:cNvPr>
          <p:cNvSpPr/>
          <p:nvPr/>
        </p:nvSpPr>
        <p:spPr>
          <a:xfrm>
            <a:off x="1847299" y="2748323"/>
            <a:ext cx="227308" cy="201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AD293-616B-4930-9DC8-C782B3EC37B1}"/>
              </a:ext>
            </a:extLst>
          </p:cNvPr>
          <p:cNvSpPr txBox="1"/>
          <p:nvPr/>
        </p:nvSpPr>
        <p:spPr>
          <a:xfrm>
            <a:off x="54831" y="3490398"/>
            <a:ext cx="2855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0013" indent="-214313">
              <a:buFont typeface="Wingdings" panose="05000000000000000000" pitchFamily="2" charset="2"/>
              <a:buChar char="Ø"/>
            </a:pPr>
            <a:r>
              <a:rPr lang="en-AU" sz="1100" dirty="0"/>
              <a:t>13 electrons under </a:t>
            </a:r>
            <a:r>
              <a:rPr lang="en-AU" sz="1100" dirty="0">
                <a:solidFill>
                  <a:srgbClr val="0070C0"/>
                </a:solidFill>
              </a:rPr>
              <a:t>G1</a:t>
            </a:r>
            <a:r>
              <a:rPr lang="en-AU" sz="1100" dirty="0"/>
              <a:t> (d-shell)</a:t>
            </a:r>
          </a:p>
          <a:p>
            <a:pPr marL="100013" indent="-214313">
              <a:buFont typeface="Wingdings" panose="05000000000000000000" pitchFamily="2" charset="2"/>
              <a:buChar char="Ø"/>
            </a:pPr>
            <a:r>
              <a:rPr lang="en-AU" sz="1100" dirty="0"/>
              <a:t>5 electrons under </a:t>
            </a:r>
            <a:r>
              <a:rPr lang="en-AU" sz="1100" dirty="0">
                <a:solidFill>
                  <a:srgbClr val="FF0000"/>
                </a:solidFill>
              </a:rPr>
              <a:t>G2</a:t>
            </a:r>
            <a:r>
              <a:rPr lang="en-AU" sz="1100" dirty="0"/>
              <a:t> (p-shell)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9B377C-C9CF-4000-AECF-65746DB2A10E}"/>
              </a:ext>
            </a:extLst>
          </p:cNvPr>
          <p:cNvSpPr/>
          <p:nvPr/>
        </p:nvSpPr>
        <p:spPr>
          <a:xfrm>
            <a:off x="41721" y="1149405"/>
            <a:ext cx="2298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b="1" dirty="0"/>
              <a:t>Extended wavefunctions enable exchange coupling between dots very far apart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C5B3FA-4D9C-B4C7-0CE8-E6E0049DDE0F}"/>
              </a:ext>
            </a:extLst>
          </p:cNvPr>
          <p:cNvGrpSpPr/>
          <p:nvPr/>
        </p:nvGrpSpPr>
        <p:grpSpPr>
          <a:xfrm>
            <a:off x="2390402" y="940419"/>
            <a:ext cx="6207706" cy="3751741"/>
            <a:chOff x="2411889" y="725009"/>
            <a:chExt cx="6609554" cy="39946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5707E3-C28E-41BD-A701-8BBA79AB8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195" y="942911"/>
              <a:ext cx="2192613" cy="180541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940D62-853C-4397-82EF-4F5F51676B7E}"/>
                </a:ext>
              </a:extLst>
            </p:cNvPr>
            <p:cNvSpPr/>
            <p:nvPr/>
          </p:nvSpPr>
          <p:spPr>
            <a:xfrm>
              <a:off x="5860803" y="936295"/>
              <a:ext cx="227308" cy="201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29B1F9-32EF-45EB-8AF4-485CF2077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889" y="2914202"/>
              <a:ext cx="6609554" cy="18054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80A7F7-3AC5-4986-A48B-3F50CAC6FCC8}"/>
                </a:ext>
              </a:extLst>
            </p:cNvPr>
            <p:cNvSpPr txBox="1"/>
            <p:nvPr/>
          </p:nvSpPr>
          <p:spPr>
            <a:xfrm>
              <a:off x="6044284" y="725009"/>
              <a:ext cx="2130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6986AF-F874-43CF-9456-7EB9AD8FE168}"/>
                </a:ext>
              </a:extLst>
            </p:cNvPr>
            <p:cNvSpPr txBox="1"/>
            <p:nvPr/>
          </p:nvSpPr>
          <p:spPr>
            <a:xfrm>
              <a:off x="2710018" y="725621"/>
              <a:ext cx="1864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>
                  <a:cs typeface="Arial" panose="020B0604020202020204" pitchFamily="34" charset="0"/>
                </a:rPr>
                <a:t>a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97EC71-EEB2-4CB5-B69C-B95688794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4408" y="799103"/>
              <a:ext cx="934114" cy="89077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E00166-718F-439F-A473-4C7B7D73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176" y="1758691"/>
              <a:ext cx="916945" cy="848611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F4BB4CE-5EFA-41B0-BA4A-8CF8CC9D3B89}"/>
                </a:ext>
              </a:extLst>
            </p:cNvPr>
            <p:cNvSpPr/>
            <p:nvPr/>
          </p:nvSpPr>
          <p:spPr>
            <a:xfrm>
              <a:off x="8540233" y="2018361"/>
              <a:ext cx="385391" cy="171317"/>
            </a:xfrm>
            <a:prstGeom prst="roundRect">
              <a:avLst/>
            </a:prstGeom>
            <a:solidFill>
              <a:srgbClr val="BD1A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Q2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9177D11-DD8A-4580-9B65-5C99A624BFE6}"/>
                </a:ext>
              </a:extLst>
            </p:cNvPr>
            <p:cNvSpPr/>
            <p:nvPr/>
          </p:nvSpPr>
          <p:spPr>
            <a:xfrm>
              <a:off x="8540233" y="1094061"/>
              <a:ext cx="385391" cy="197549"/>
            </a:xfrm>
            <a:prstGeom prst="roundRect">
              <a:avLst/>
            </a:prstGeom>
            <a:solidFill>
              <a:srgbClr val="006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Q1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136913-47F9-441A-8993-74B9654BF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5194" y="841157"/>
              <a:ext cx="1267847" cy="192909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21567A-C2DA-40EA-B369-0F8FF3D84077}"/>
                </a:ext>
              </a:extLst>
            </p:cNvPr>
            <p:cNvSpPr txBox="1"/>
            <p:nvPr/>
          </p:nvSpPr>
          <p:spPr>
            <a:xfrm>
              <a:off x="4500238" y="725009"/>
              <a:ext cx="2130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E4E90A-FE3A-40CE-8814-E8304C01D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8896" y="981249"/>
              <a:ext cx="1898485" cy="185001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57A26C-464E-4FA5-A93F-F45AD3D751C0}"/>
                </a:ext>
              </a:extLst>
            </p:cNvPr>
            <p:cNvSpPr txBox="1"/>
            <p:nvPr/>
          </p:nvSpPr>
          <p:spPr>
            <a:xfrm>
              <a:off x="4910738" y="1899116"/>
              <a:ext cx="4267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solidFill>
                    <a:srgbClr val="253B81"/>
                  </a:solidFill>
                </a:rPr>
                <a:t>d</a:t>
              </a:r>
              <a:r>
                <a:rPr lang="en-US" sz="700" dirty="0">
                  <a:solidFill>
                    <a:srgbClr val="253B81"/>
                  </a:solidFill>
                </a:rPr>
                <a:t>-shell</a:t>
              </a:r>
              <a:endParaRPr lang="en-AU" sz="700" dirty="0">
                <a:solidFill>
                  <a:srgbClr val="253B8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B5D0B4-7E31-4057-9AE5-38145BB6363C}"/>
                </a:ext>
              </a:extLst>
            </p:cNvPr>
            <p:cNvSpPr txBox="1"/>
            <p:nvPr/>
          </p:nvSpPr>
          <p:spPr>
            <a:xfrm>
              <a:off x="5334332" y="1808385"/>
              <a:ext cx="4267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solidFill>
                    <a:srgbClr val="D12227"/>
                  </a:solidFill>
                </a:rPr>
                <a:t>p</a:t>
              </a:r>
              <a:r>
                <a:rPr lang="en-US" sz="700" dirty="0">
                  <a:solidFill>
                    <a:srgbClr val="D12227"/>
                  </a:solidFill>
                </a:rPr>
                <a:t>-shell</a:t>
              </a:r>
              <a:endParaRPr lang="en-AU" sz="700" dirty="0">
                <a:solidFill>
                  <a:srgbClr val="D12227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F6588AD-0053-423F-B33C-DB49EF585FA2}"/>
              </a:ext>
            </a:extLst>
          </p:cNvPr>
          <p:cNvSpPr txBox="1"/>
          <p:nvPr/>
        </p:nvSpPr>
        <p:spPr>
          <a:xfrm>
            <a:off x="1475656" y="4783222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Optimum"/>
              </a:rPr>
              <a:t>R.C.C. Leon </a:t>
            </a:r>
            <a:r>
              <a:rPr lang="en-AU" sz="1600" i="1" dirty="0">
                <a:latin typeface="Optimum"/>
              </a:rPr>
              <a:t>et al., </a:t>
            </a:r>
            <a:r>
              <a:rPr lang="fr-FR" sz="1600" i="1" dirty="0">
                <a:latin typeface="Optimum"/>
              </a:rPr>
              <a:t>Nature Communications 12, 3228 (2021) </a:t>
            </a:r>
            <a:endParaRPr lang="en-AU" sz="1600" dirty="0">
              <a:latin typeface="Optimum"/>
            </a:endParaRPr>
          </a:p>
        </p:txBody>
      </p:sp>
    </p:spTree>
    <p:extLst>
      <p:ext uri="{BB962C8B-B14F-4D97-AF65-F5344CB8AC3E}">
        <p14:creationId xmlns:p14="http://schemas.microsoft.com/office/powerpoint/2010/main" val="340376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C8DB-8EE5-4F88-AD77-82181B01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162332"/>
            <a:ext cx="8426450" cy="387798"/>
          </a:xfrm>
        </p:spPr>
        <p:txBody>
          <a:bodyPr/>
          <a:lstStyle/>
          <a:p>
            <a:r>
              <a:rPr lang="en-AU" sz="2800" b="1" dirty="0"/>
              <a:t>Suspicious speed-up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F25378-8877-4A0D-B0C5-F177F729E650}"/>
              </a:ext>
            </a:extLst>
          </p:cNvPr>
          <p:cNvGrpSpPr/>
          <p:nvPr/>
        </p:nvGrpSpPr>
        <p:grpSpPr>
          <a:xfrm>
            <a:off x="1115616" y="583467"/>
            <a:ext cx="7068087" cy="4099169"/>
            <a:chOff x="122601" y="992394"/>
            <a:chExt cx="8990443" cy="521404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83A703C-5B8F-4798-B696-1A5E383A6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601" y="992394"/>
              <a:ext cx="8650239" cy="5214048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A5F57C0-CD8C-4CF8-90F6-E92C5DF23C5C}"/>
                </a:ext>
              </a:extLst>
            </p:cNvPr>
            <p:cNvSpPr/>
            <p:nvPr/>
          </p:nvSpPr>
          <p:spPr>
            <a:xfrm>
              <a:off x="3858676" y="992394"/>
              <a:ext cx="919457" cy="196308"/>
            </a:xfrm>
            <a:prstGeom prst="roundRect">
              <a:avLst/>
            </a:prstGeom>
            <a:gradFill flip="none" rotWithShape="1">
              <a:gsLst>
                <a:gs pos="0">
                  <a:srgbClr val="9BBB59">
                    <a:lumMod val="50000"/>
                  </a:srgbClr>
                </a:gs>
                <a:gs pos="48000">
                  <a:srgbClr val="9BBB59">
                    <a:lumMod val="75000"/>
                  </a:srgbClr>
                </a:gs>
                <a:gs pos="100000">
                  <a:srgbClr val="9BBB59">
                    <a:lumMod val="91000"/>
                    <a:lumOff val="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 electron (s)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BD03C5F-5C9C-4030-BAC2-C89C0D30C451}"/>
                </a:ext>
              </a:extLst>
            </p:cNvPr>
            <p:cNvSpPr/>
            <p:nvPr/>
          </p:nvSpPr>
          <p:spPr>
            <a:xfrm>
              <a:off x="5962736" y="999960"/>
              <a:ext cx="995147" cy="196308"/>
            </a:xfrm>
            <a:prstGeom prst="roundRect">
              <a:avLst/>
            </a:prstGeom>
            <a:gradFill flip="none" rotWithShape="1">
              <a:gsLst>
                <a:gs pos="0">
                  <a:srgbClr val="9BBB59">
                    <a:lumMod val="50000"/>
                  </a:srgbClr>
                </a:gs>
                <a:gs pos="48000">
                  <a:srgbClr val="9BBB59">
                    <a:lumMod val="75000"/>
                  </a:srgbClr>
                </a:gs>
                <a:gs pos="100000">
                  <a:srgbClr val="9BBB59">
                    <a:lumMod val="91000"/>
                    <a:lumOff val="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 electrons (p)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1654AD-1613-46E3-9106-4B1AB34740AA}"/>
                </a:ext>
              </a:extLst>
            </p:cNvPr>
            <p:cNvSpPr/>
            <p:nvPr/>
          </p:nvSpPr>
          <p:spPr>
            <a:xfrm>
              <a:off x="8040407" y="1002740"/>
              <a:ext cx="1072637" cy="181457"/>
            </a:xfrm>
            <a:prstGeom prst="roundRect">
              <a:avLst/>
            </a:prstGeom>
            <a:gradFill flip="none" rotWithShape="1">
              <a:gsLst>
                <a:gs pos="0">
                  <a:srgbClr val="9BBB59">
                    <a:lumMod val="50000"/>
                  </a:srgbClr>
                </a:gs>
                <a:gs pos="48000">
                  <a:srgbClr val="9BBB59">
                    <a:lumMod val="75000"/>
                  </a:srgbClr>
                </a:gs>
                <a:gs pos="100000">
                  <a:srgbClr val="9BBB59">
                    <a:lumMod val="91000"/>
                    <a:lumOff val="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2088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13 electrons (d)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205287-3853-CD06-A00D-2EC103867324}"/>
              </a:ext>
            </a:extLst>
          </p:cNvPr>
          <p:cNvSpPr txBox="1"/>
          <p:nvPr/>
        </p:nvSpPr>
        <p:spPr>
          <a:xfrm>
            <a:off x="2221789" y="4856261"/>
            <a:ext cx="4722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R.C.C. Leon et al., Nature Communications 7, 797 (2020)</a:t>
            </a:r>
          </a:p>
        </p:txBody>
      </p:sp>
    </p:spTree>
    <p:extLst>
      <p:ext uri="{BB962C8B-B14F-4D97-AF65-F5344CB8AC3E}">
        <p14:creationId xmlns:p14="http://schemas.microsoft.com/office/powerpoint/2010/main" val="301496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7A88-EB56-874B-23E7-0399122F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46724"/>
            <a:ext cx="8426450" cy="332399"/>
          </a:xfrm>
        </p:spPr>
        <p:txBody>
          <a:bodyPr/>
          <a:lstStyle/>
          <a:p>
            <a:r>
              <a:rPr lang="en-US" b="1" dirty="0"/>
              <a:t>Electric driving: degeneracy</a:t>
            </a:r>
            <a:endParaRPr lang="en-AU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96747-CC1E-D7CC-0420-BC2796D2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5" y="2571750"/>
            <a:ext cx="6444955" cy="2124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D4F7C-2A14-BEC1-87E7-8833D8657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0" r="50434"/>
          <a:stretch/>
        </p:blipFill>
        <p:spPr>
          <a:xfrm>
            <a:off x="4528299" y="852114"/>
            <a:ext cx="3545091" cy="16475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C47F9-7477-256F-DB4B-92B0FAE3F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33" t="3979" r="51067" b="52779"/>
          <a:stretch/>
        </p:blipFill>
        <p:spPr>
          <a:xfrm>
            <a:off x="234429" y="1043940"/>
            <a:ext cx="3545091" cy="145575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719280-FA6B-31BC-7E64-436A1277379A}"/>
              </a:ext>
            </a:extLst>
          </p:cNvPr>
          <p:cNvSpPr txBox="1"/>
          <p:nvPr/>
        </p:nvSpPr>
        <p:spPr>
          <a:xfrm>
            <a:off x="1642110" y="4828799"/>
            <a:ext cx="5715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Will Gilbert et al., </a:t>
            </a:r>
            <a:r>
              <a:rPr lang="fr-FR" b="0" i="1" dirty="0">
                <a:solidFill>
                  <a:srgbClr val="006699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Nature </a:t>
            </a:r>
            <a:r>
              <a:rPr lang="fr-FR" b="0" i="1" dirty="0" err="1">
                <a:solidFill>
                  <a:srgbClr val="006699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Nanotechnology</a:t>
            </a:r>
            <a:r>
              <a:rPr lang="fr-F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18</a:t>
            </a:r>
            <a:r>
              <a:rPr lang="fr-F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 131–136 (2023)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3927548"/>
      </p:ext>
    </p:extLst>
  </p:cSld>
  <p:clrMapOvr>
    <a:masterClrMapping/>
  </p:clrMapOvr>
</p:sld>
</file>

<file path=ppt/theme/theme1.xml><?xml version="1.0" encoding="utf-8"?>
<a:theme xmlns:a="http://schemas.openxmlformats.org/drawingml/2006/main" name="Diraq Theme">
  <a:themeElements>
    <a:clrScheme name="Custom 2">
      <a:dk1>
        <a:srgbClr val="161616"/>
      </a:dk1>
      <a:lt1>
        <a:srgbClr val="FFFFFF"/>
      </a:lt1>
      <a:dk2>
        <a:srgbClr val="A5732B"/>
      </a:dk2>
      <a:lt2>
        <a:srgbClr val="F8F8F8"/>
      </a:lt2>
      <a:accent1>
        <a:srgbClr val="A5732B"/>
      </a:accent1>
      <a:accent2>
        <a:srgbClr val="A5732B"/>
      </a:accent2>
      <a:accent3>
        <a:srgbClr val="A5732B"/>
      </a:accent3>
      <a:accent4>
        <a:srgbClr val="A5732B"/>
      </a:accent4>
      <a:accent5>
        <a:srgbClr val="A5732B"/>
      </a:accent5>
      <a:accent6>
        <a:srgbClr val="A5732B"/>
      </a:accent6>
      <a:hlink>
        <a:srgbClr val="161616"/>
      </a:hlink>
      <a:folHlink>
        <a:srgbClr val="161616"/>
      </a:folHlink>
    </a:clrScheme>
    <a:fontScheme name="Diraq Fonts">
      <a:majorFont>
        <a:latin typeface="Outfit Medium"/>
        <a:ea typeface=""/>
        <a:cs typeface=""/>
      </a:majorFont>
      <a:minorFont>
        <a:latin typeface="Outfi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FF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3a605cc-9b87-4542-921e-f8a317c80ea1" xsi:nil="true"/>
    <lcf76f155ced4ddcb4097134ff3c332f xmlns="7ec0b918-a6eb-4571-bd75-35273fb9c3b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0F5C8B15D3A340A04AE2BB3D1DC297" ma:contentTypeVersion="14" ma:contentTypeDescription="Create a new document." ma:contentTypeScope="" ma:versionID="c381735f9ad5bf9505315d41717ad6a0">
  <xsd:schema xmlns:xsd="http://www.w3.org/2001/XMLSchema" xmlns:xs="http://www.w3.org/2001/XMLSchema" xmlns:p="http://schemas.microsoft.com/office/2006/metadata/properties" xmlns:ns2="13a605cc-9b87-4542-921e-f8a317c80ea1" xmlns:ns3="7ec0b918-a6eb-4571-bd75-35273fb9c3b9" targetNamespace="http://schemas.microsoft.com/office/2006/metadata/properties" ma:root="true" ma:fieldsID="0ec2a41a6b9fc02b75041026a0ea0126" ns2:_="" ns3:_="">
    <xsd:import namespace="13a605cc-9b87-4542-921e-f8a317c80ea1"/>
    <xsd:import namespace="7ec0b918-a6eb-4571-bd75-35273fb9c3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a605cc-9b87-4542-921e-f8a317c80ea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81a162ee-e313-450a-91ae-0a7f3d355a73}" ma:internalName="TaxCatchAll" ma:showField="CatchAllData" ma:web="13a605cc-9b87-4542-921e-f8a317c80e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c0b918-a6eb-4571-bd75-35273fb9c3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5d9ac13-7494-464f-b686-27a625ddc8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68E7F6-2E56-43F6-AC5B-E490359D883B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7ec0b918-a6eb-4571-bd75-35273fb9c3b9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3a605cc-9b87-4542-921e-f8a317c80ea1"/>
  </ds:schemaRefs>
</ds:datastoreItem>
</file>

<file path=customXml/itemProps2.xml><?xml version="1.0" encoding="utf-8"?>
<ds:datastoreItem xmlns:ds="http://schemas.openxmlformats.org/officeDocument/2006/customXml" ds:itemID="{72F1F647-5B21-4058-AFC0-D2C017E444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A74899-7CF6-4187-A702-0EC0CB71C6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a605cc-9b87-4542-921e-f8a317c80ea1"/>
    <ds:schemaRef ds:uri="7ec0b918-a6eb-4571-bd75-35273fb9c3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9312</TotalTime>
  <Words>1395</Words>
  <Application>Microsoft Office PowerPoint</Application>
  <PresentationFormat>On-screen Show (16:9)</PresentationFormat>
  <Paragraphs>238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Outfit Medium</vt:lpstr>
      <vt:lpstr>Roboto</vt:lpstr>
      <vt:lpstr>Cambria Math</vt:lpstr>
      <vt:lpstr>-apple-system</vt:lpstr>
      <vt:lpstr>Arial</vt:lpstr>
      <vt:lpstr>Wingdings</vt:lpstr>
      <vt:lpstr>Outfit</vt:lpstr>
      <vt:lpstr>Optimum</vt:lpstr>
      <vt:lpstr>Outfit Light</vt:lpstr>
      <vt:lpstr>Calibri</vt:lpstr>
      <vt:lpstr>Diraq Theme</vt:lpstr>
      <vt:lpstr>Multielectron quantum dots in silicon for spin quantum computation</vt:lpstr>
      <vt:lpstr>23 years ago multielectron qubits were proposed</vt:lpstr>
      <vt:lpstr>4 years ago: Honeymoon phase</vt:lpstr>
      <vt:lpstr>2D Fock-Darwin states</vt:lpstr>
      <vt:lpstr>Magnetospectroscopy</vt:lpstr>
      <vt:lpstr>Coherent Spin Control using EDSR</vt:lpstr>
      <vt:lpstr>Isolated mode - (13,5) double quantum dot</vt:lpstr>
      <vt:lpstr>Suspicious speed-up</vt:lpstr>
      <vt:lpstr>Electric driving: degeneracy</vt:lpstr>
      <vt:lpstr>Argument for strong correlations</vt:lpstr>
      <vt:lpstr>Argument for strong correlations</vt:lpstr>
      <vt:lpstr>PowerPoint Presentation</vt:lpstr>
      <vt:lpstr>Mechanism for negative exchange</vt:lpstr>
      <vt:lpstr>Why some dots display strong correlations and others don’t?</vt:lpstr>
      <vt:lpstr>Summary and open 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 Saraiva de Oliveira</cp:lastModifiedBy>
  <cp:revision>15</cp:revision>
  <cp:lastPrinted>2022-10-13T05:42:23Z</cp:lastPrinted>
  <dcterms:created xsi:type="dcterms:W3CDTF">2022-04-06T04:34:35Z</dcterms:created>
  <dcterms:modified xsi:type="dcterms:W3CDTF">2024-07-09T08:54:25Z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0x010100670F5C8B15D3A340A04AE2BB3D1DC297</vt:lpwstr>
  </property>
  <property fmtid="{D5CDD505-2E9C-101B-9397-08002B2CF9AE}" pid="3" name="MediaServiceImageTags">
    <vt:lpwstr/>
  </property>
</Properties>
</file>